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75" r:id="rId4"/>
  </p:sldIdLst>
  <p:sldSz cx="14399895" cy="32400875"/>
  <p:notesSz cx="6858000" cy="9144000"/>
  <p:custDataLst>
    <p:tags r:id="rId9"/>
  </p:custDataLst>
  <p:defaultTextStyle>
    <a:defPPr>
      <a:defRPr lang="zh-CN"/>
    </a:defPPr>
    <a:lvl1pPr algn="l" defTabSz="2674620" rtl="0" fontAlgn="base">
      <a:spcBef>
        <a:spcPct val="0"/>
      </a:spcBef>
      <a:spcAft>
        <a:spcPct val="0"/>
      </a:spcAft>
      <a:buFont typeface="Arial" panose="020B0604020202020204" pitchFamily="34" charset="0"/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1pPr>
    <a:lvl2pPr marL="1337310" indent="-1054735" algn="l" defTabSz="2674620" rtl="0" fontAlgn="base">
      <a:spcBef>
        <a:spcPct val="0"/>
      </a:spcBef>
      <a:spcAft>
        <a:spcPct val="0"/>
      </a:spcAft>
      <a:buFont typeface="Arial" panose="020B0604020202020204" pitchFamily="34" charset="0"/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2pPr>
    <a:lvl3pPr marL="2674620" indent="-2108835" algn="l" defTabSz="2674620" rtl="0" fontAlgn="base">
      <a:spcBef>
        <a:spcPct val="0"/>
      </a:spcBef>
      <a:spcAft>
        <a:spcPct val="0"/>
      </a:spcAft>
      <a:buFont typeface="Arial" panose="020B0604020202020204" pitchFamily="34" charset="0"/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3pPr>
    <a:lvl4pPr marL="4010660" indent="-3161665" algn="l" defTabSz="2674620" rtl="0" fontAlgn="base">
      <a:spcBef>
        <a:spcPct val="0"/>
      </a:spcBef>
      <a:spcAft>
        <a:spcPct val="0"/>
      </a:spcAft>
      <a:buFont typeface="Arial" panose="020B0604020202020204" pitchFamily="34" charset="0"/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4pPr>
    <a:lvl5pPr marL="5348605" indent="-4216400" algn="l" defTabSz="2674620" rtl="0" fontAlgn="base">
      <a:spcBef>
        <a:spcPct val="0"/>
      </a:spcBef>
      <a:spcAft>
        <a:spcPct val="0"/>
      </a:spcAft>
      <a:buFont typeface="Arial" panose="020B0604020202020204" pitchFamily="34" charset="0"/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5pPr>
    <a:lvl6pPr marL="1414780" algn="l" defTabSz="565785" rtl="0" eaLnBrk="1" latinLnBrk="0" hangingPunct="1"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6pPr>
    <a:lvl7pPr marL="1697990" algn="l" defTabSz="565785" rtl="0" eaLnBrk="1" latinLnBrk="0" hangingPunct="1"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7pPr>
    <a:lvl8pPr marL="1980565" algn="l" defTabSz="565785" rtl="0" eaLnBrk="1" latinLnBrk="0" hangingPunct="1"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8pPr>
    <a:lvl9pPr marL="2263775" algn="l" defTabSz="565785" rtl="0" eaLnBrk="1" latinLnBrk="0" hangingPunct="1">
      <a:defRPr sz="5260" kern="1200">
        <a:solidFill>
          <a:schemeClr val="tx1"/>
        </a:solidFill>
        <a:latin typeface="Trebuchet MS" panose="020B0603020202020204" pitchFamily="34" charset="0"/>
        <a:ea typeface="方正姚体" panose="02010601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4" userDrawn="1">
          <p15:clr>
            <a:srgbClr val="A4A3A4"/>
          </p15:clr>
        </p15:guide>
        <p15:guide id="2" pos="45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499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99" autoAdjust="0"/>
    <p:restoredTop sz="94660" autoAdjust="0"/>
  </p:normalViewPr>
  <p:slideViewPr>
    <p:cSldViewPr showGuides="1">
      <p:cViewPr varScale="1">
        <p:scale>
          <a:sx n="27" d="100"/>
          <a:sy n="27" d="100"/>
        </p:scale>
        <p:origin x="4584" y="67"/>
      </p:cViewPr>
      <p:guideLst>
        <p:guide orient="horz" pos="10204"/>
        <p:guide pos="45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F06A99F-054F-4264-A301-AE41CB50082C}" type="datetimeFigureOut">
              <a:rPr lang="zh-CN" altLang="en-US"/>
            </a:fld>
            <a:endParaRPr lang="zh-CN" altLang="en-US">
              <a:latin typeface="Trebuchet MS" panose="020B06030202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717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2743200" y="1143000"/>
            <a:ext cx="13716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681DDA30-686B-4ACC-9741-C32D2FD03BB2}" type="slidenum">
              <a:rPr lang="zh-CN" altLang="en-US"/>
            </a:fld>
            <a:endParaRPr lang="zh-CN" altLang="en-US">
              <a:latin typeface="Trebuchet MS" panose="020B0603020202020204" pitchFamily="34" charset="0"/>
              <a:ea typeface="方正姚体" panose="02010601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745" kern="1200">
        <a:solidFill>
          <a:schemeClr val="tx1"/>
        </a:solidFill>
        <a:latin typeface="+mn-lt"/>
        <a:ea typeface="+mn-ea"/>
        <a:cs typeface="+mn-cs"/>
      </a:defRPr>
    </a:lvl1pPr>
    <a:lvl2pPr marL="283210" algn="l" rtl="0" eaLnBrk="0" fontAlgn="base" hangingPunct="0">
      <a:spcBef>
        <a:spcPct val="0"/>
      </a:spcBef>
      <a:spcAft>
        <a:spcPct val="0"/>
      </a:spcAft>
      <a:defRPr sz="745" kern="1200">
        <a:solidFill>
          <a:schemeClr val="tx1"/>
        </a:solidFill>
        <a:latin typeface="+mn-lt"/>
        <a:ea typeface="+mn-ea"/>
        <a:cs typeface="+mn-cs"/>
      </a:defRPr>
    </a:lvl2pPr>
    <a:lvl3pPr marL="565785" algn="l" rtl="0" eaLnBrk="0" fontAlgn="base" hangingPunct="0">
      <a:spcBef>
        <a:spcPct val="0"/>
      </a:spcBef>
      <a:spcAft>
        <a:spcPct val="0"/>
      </a:spcAft>
      <a:defRPr sz="745" kern="1200">
        <a:solidFill>
          <a:schemeClr val="tx1"/>
        </a:solidFill>
        <a:latin typeface="+mn-lt"/>
        <a:ea typeface="+mn-ea"/>
        <a:cs typeface="+mn-cs"/>
      </a:defRPr>
    </a:lvl3pPr>
    <a:lvl4pPr marL="848995" algn="l" rtl="0" eaLnBrk="0" fontAlgn="base" hangingPunct="0">
      <a:spcBef>
        <a:spcPct val="0"/>
      </a:spcBef>
      <a:spcAft>
        <a:spcPct val="0"/>
      </a:spcAft>
      <a:defRPr sz="745" kern="1200">
        <a:solidFill>
          <a:schemeClr val="tx1"/>
        </a:solidFill>
        <a:latin typeface="+mn-lt"/>
        <a:ea typeface="+mn-ea"/>
        <a:cs typeface="+mn-cs"/>
      </a:defRPr>
    </a:lvl4pPr>
    <a:lvl5pPr marL="1131570" algn="l" rtl="0" eaLnBrk="0" fontAlgn="base" hangingPunct="0">
      <a:spcBef>
        <a:spcPct val="0"/>
      </a:spcBef>
      <a:spcAft>
        <a:spcPct val="0"/>
      </a:spcAft>
      <a:defRPr sz="745" kern="1200">
        <a:solidFill>
          <a:schemeClr val="tx1"/>
        </a:solidFill>
        <a:latin typeface="+mn-lt"/>
        <a:ea typeface="+mn-ea"/>
        <a:cs typeface="+mn-cs"/>
      </a:defRPr>
    </a:lvl5pPr>
    <a:lvl6pPr marL="1414780" algn="l" defTabSz="565785" rtl="0" eaLnBrk="1" latinLnBrk="0" hangingPunct="1">
      <a:defRPr sz="745" kern="1200">
        <a:solidFill>
          <a:schemeClr val="tx1"/>
        </a:solidFill>
        <a:latin typeface="+mn-lt"/>
        <a:ea typeface="+mn-ea"/>
        <a:cs typeface="+mn-cs"/>
      </a:defRPr>
    </a:lvl6pPr>
    <a:lvl7pPr marL="1697990" algn="l" defTabSz="565785" rtl="0" eaLnBrk="1" latinLnBrk="0" hangingPunct="1">
      <a:defRPr sz="745" kern="1200">
        <a:solidFill>
          <a:schemeClr val="tx1"/>
        </a:solidFill>
        <a:latin typeface="+mn-lt"/>
        <a:ea typeface="+mn-ea"/>
        <a:cs typeface="+mn-cs"/>
      </a:defRPr>
    </a:lvl7pPr>
    <a:lvl8pPr marL="1980565" algn="l" defTabSz="565785" rtl="0" eaLnBrk="1" latinLnBrk="0" hangingPunct="1">
      <a:defRPr sz="745" kern="1200">
        <a:solidFill>
          <a:schemeClr val="tx1"/>
        </a:solidFill>
        <a:latin typeface="+mn-lt"/>
        <a:ea typeface="+mn-ea"/>
        <a:cs typeface="+mn-cs"/>
      </a:defRPr>
    </a:lvl8pPr>
    <a:lvl9pPr marL="2263775" algn="l" defTabSz="565785" rtl="0" eaLnBrk="1" latinLnBrk="0" hangingPunct="1">
      <a:defRPr sz="74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2743200" y="1143000"/>
            <a:ext cx="13716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9451" y="10063197"/>
            <a:ext cx="12241315" cy="6946932"/>
          </a:xfrm>
          <a:prstGeom prst="rect">
            <a:avLst/>
          </a:prstGeom>
        </p:spPr>
        <p:txBody>
          <a:bodyPr lIns="378854" tIns="189427" rIns="378854" bIns="189427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61168" y="18357324"/>
            <a:ext cx="10080148" cy="8280530"/>
          </a:xfrm>
          <a:prstGeom prst="rect">
            <a:avLst/>
          </a:prstGeom>
        </p:spPr>
        <p:txBody>
          <a:bodyPr lIns="378854" tIns="189427" rIns="378854" bIns="189427"/>
          <a:lstStyle>
            <a:lvl1pPr marL="0" indent="0" algn="ctr">
              <a:buNone/>
              <a:defRPr/>
            </a:lvl1pPr>
            <a:lvl2pPr marL="848995" indent="0" algn="ctr">
              <a:buNone/>
              <a:defRPr/>
            </a:lvl2pPr>
            <a:lvl3pPr marL="1698625" indent="0" algn="ctr">
              <a:buNone/>
              <a:defRPr/>
            </a:lvl3pPr>
            <a:lvl4pPr marL="2547620" indent="0" algn="ctr">
              <a:buNone/>
              <a:defRPr/>
            </a:lvl4pPr>
            <a:lvl5pPr marL="3396615" indent="0" algn="ctr">
              <a:buNone/>
              <a:defRPr/>
            </a:lvl5pPr>
            <a:lvl6pPr marL="4246245" indent="0" algn="ctr">
              <a:buNone/>
              <a:defRPr/>
            </a:lvl6pPr>
            <a:lvl7pPr marL="5095240" indent="0" algn="ctr">
              <a:buNone/>
              <a:defRPr/>
            </a:lvl7pPr>
            <a:lvl8pPr marL="5944235" indent="0" algn="ctr">
              <a:buNone/>
              <a:defRPr/>
            </a:lvl8pPr>
            <a:lvl9pPr marL="6793865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E524E9-8B7F-4F8C-A477-E2F02D85205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146" y="1299586"/>
            <a:ext cx="12960192" cy="5395610"/>
          </a:xfrm>
          <a:prstGeom prst="rect">
            <a:avLst/>
          </a:prstGeom>
        </p:spPr>
        <p:txBody>
          <a:bodyPr lIns="378854" tIns="189427" rIns="378854" bIns="189427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1146" y="7559309"/>
            <a:ext cx="12960192" cy="21385117"/>
          </a:xfrm>
          <a:prstGeom prst="rect">
            <a:avLst/>
          </a:prstGeom>
        </p:spPr>
        <p:txBody>
          <a:bodyPr vert="eaVert" lIns="378854" tIns="189427" rIns="378854" bIns="189427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E604A8-9B8D-4A53-828D-DCB783F0ECB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2990" y="1299581"/>
            <a:ext cx="3238347" cy="27644841"/>
          </a:xfrm>
          <a:prstGeom prst="rect">
            <a:avLst/>
          </a:prstGeom>
        </p:spPr>
        <p:txBody>
          <a:bodyPr vert="eaVert" lIns="378854" tIns="189427" rIns="378854" bIns="189427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1146" y="1299581"/>
            <a:ext cx="9504141" cy="27644841"/>
          </a:xfrm>
          <a:prstGeom prst="rect">
            <a:avLst/>
          </a:prstGeom>
        </p:spPr>
        <p:txBody>
          <a:bodyPr vert="eaVert" lIns="378854" tIns="189427" rIns="378854" bIns="189427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8FAAC8-78DC-4A57-B357-673607D8BDC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5302645"/>
            <a:ext cx="12240181" cy="11280305"/>
          </a:xfrm>
        </p:spPr>
        <p:txBody>
          <a:bodyPr anchor="b"/>
          <a:lstStyle>
            <a:lvl1pPr algn="ctr">
              <a:defRPr sz="94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17017962"/>
            <a:ext cx="10800160" cy="7822709"/>
          </a:xfrm>
        </p:spPr>
        <p:txBody>
          <a:bodyPr/>
          <a:lstStyle>
            <a:lvl1pPr marL="0" indent="0" algn="ctr">
              <a:buNone/>
              <a:defRPr sz="3780"/>
            </a:lvl1pPr>
            <a:lvl2pPr marL="720090" indent="0" algn="ctr">
              <a:buNone/>
              <a:defRPr sz="3150"/>
            </a:lvl2pPr>
            <a:lvl3pPr marL="1440180" indent="0" algn="ctr">
              <a:buNone/>
              <a:defRPr sz="2835"/>
            </a:lvl3pPr>
            <a:lvl4pPr marL="2160270" indent="0" algn="ctr">
              <a:buNone/>
              <a:defRPr sz="2520"/>
            </a:lvl4pPr>
            <a:lvl5pPr marL="2879725" indent="0" algn="ctr">
              <a:buNone/>
              <a:defRPr sz="2520"/>
            </a:lvl5pPr>
            <a:lvl6pPr marL="3599815" indent="0" algn="ctr">
              <a:buNone/>
              <a:defRPr sz="2520"/>
            </a:lvl6pPr>
            <a:lvl7pPr marL="4319905" indent="0" algn="ctr">
              <a:buNone/>
              <a:defRPr sz="2520"/>
            </a:lvl7pPr>
            <a:lvl8pPr marL="5039995" indent="0" algn="ctr">
              <a:buNone/>
              <a:defRPr sz="2520"/>
            </a:lvl8pPr>
            <a:lvl9pPr marL="5760085" indent="0" algn="ctr">
              <a:buNone/>
              <a:defRPr sz="252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4BF944-B9FC-4783-823B-2A5C847070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D0C1-CC52-412F-9F63-8F11D89C11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561D6-F141-4A11-97E9-6B7F4C5AAE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49DD-B33A-4F14-B492-D07A78F7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8077727"/>
            <a:ext cx="12420184" cy="13477862"/>
          </a:xfrm>
        </p:spPr>
        <p:txBody>
          <a:bodyPr anchor="b"/>
          <a:lstStyle>
            <a:lvl1pPr>
              <a:defRPr sz="94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82515" y="21683095"/>
            <a:ext cx="12420184" cy="7087689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2009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4018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6027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72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81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0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6008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3E9025-1C4C-43DB-98C9-E1953FBBBE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9D87C-0306-4B99-8A73-728AB17138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90014" y="8625233"/>
            <a:ext cx="6120091" cy="2055805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290108" y="8625233"/>
            <a:ext cx="6120091" cy="2055805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561D6-F141-4A11-97E9-6B7F4C5AAE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49DD-B33A-4F14-B492-D07A78F7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725054"/>
            <a:ext cx="12420184" cy="626267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91892" y="7942717"/>
            <a:ext cx="6091964" cy="3892603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20090" indent="0">
              <a:buNone/>
              <a:defRPr sz="3150" b="1"/>
            </a:lvl2pPr>
            <a:lvl3pPr marL="1440180" indent="0">
              <a:buNone/>
              <a:defRPr sz="2835" b="1"/>
            </a:lvl3pPr>
            <a:lvl4pPr marL="2160270" indent="0">
              <a:buNone/>
              <a:defRPr sz="2520" b="1"/>
            </a:lvl4pPr>
            <a:lvl5pPr marL="2879725" indent="0">
              <a:buNone/>
              <a:defRPr sz="2520" b="1"/>
            </a:lvl5pPr>
            <a:lvl6pPr marL="3599815" indent="0">
              <a:buNone/>
              <a:defRPr sz="2520" b="1"/>
            </a:lvl6pPr>
            <a:lvl7pPr marL="4319905" indent="0">
              <a:buNone/>
              <a:defRPr sz="2520" b="1"/>
            </a:lvl7pPr>
            <a:lvl8pPr marL="5039995" indent="0">
              <a:buNone/>
              <a:defRPr sz="2520" b="1"/>
            </a:lvl8pPr>
            <a:lvl9pPr marL="5760085" indent="0">
              <a:buNone/>
              <a:defRPr sz="252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91892" y="11835320"/>
            <a:ext cx="6091964" cy="1740797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290109" y="7942717"/>
            <a:ext cx="6121966" cy="3892603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20090" indent="0">
              <a:buNone/>
              <a:defRPr sz="3150" b="1"/>
            </a:lvl2pPr>
            <a:lvl3pPr marL="1440180" indent="0">
              <a:buNone/>
              <a:defRPr sz="2835" b="1"/>
            </a:lvl3pPr>
            <a:lvl4pPr marL="2160270" indent="0">
              <a:buNone/>
              <a:defRPr sz="2520" b="1"/>
            </a:lvl4pPr>
            <a:lvl5pPr marL="2879725" indent="0">
              <a:buNone/>
              <a:defRPr sz="2520" b="1"/>
            </a:lvl5pPr>
            <a:lvl6pPr marL="3599815" indent="0">
              <a:buNone/>
              <a:defRPr sz="2520" b="1"/>
            </a:lvl6pPr>
            <a:lvl7pPr marL="4319905" indent="0">
              <a:buNone/>
              <a:defRPr sz="2520" b="1"/>
            </a:lvl7pPr>
            <a:lvl8pPr marL="5039995" indent="0">
              <a:buNone/>
              <a:defRPr sz="2520" b="1"/>
            </a:lvl8pPr>
            <a:lvl9pPr marL="5760085" indent="0">
              <a:buNone/>
              <a:defRPr sz="252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7290109" y="11835320"/>
            <a:ext cx="6121966" cy="1740797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C548DA-4E0F-4B04-B882-73D42B9A00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C9B5-9439-4BEA-A314-8F241DAE6B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780D0B-C799-42AC-9D47-166CB742E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61039-3027-4073-AF37-507577D4C2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2CF08A-A052-4D60-9928-B329CBE88D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A11F-F04A-410A-BA67-CAE4968D77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2160058"/>
            <a:ext cx="4644444" cy="7560204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1966" y="4665133"/>
            <a:ext cx="7290108" cy="23025622"/>
          </a:xfrm>
        </p:spPr>
        <p:txBody>
          <a:bodyPr/>
          <a:lstStyle>
            <a:lvl1pPr>
              <a:defRPr sz="5040"/>
            </a:lvl1pPr>
            <a:lvl2pPr>
              <a:defRPr sz="4410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91890" y="9720262"/>
            <a:ext cx="4644444" cy="18007989"/>
          </a:xfrm>
        </p:spPr>
        <p:txBody>
          <a:bodyPr/>
          <a:lstStyle>
            <a:lvl1pPr marL="0" indent="0">
              <a:buNone/>
              <a:defRPr sz="2520"/>
            </a:lvl1pPr>
            <a:lvl2pPr marL="720090" indent="0">
              <a:buNone/>
              <a:defRPr sz="2205"/>
            </a:lvl2pPr>
            <a:lvl3pPr marL="1440180" indent="0">
              <a:buNone/>
              <a:defRPr sz="1890"/>
            </a:lvl3pPr>
            <a:lvl4pPr marL="2160270" indent="0">
              <a:buNone/>
              <a:defRPr sz="1575"/>
            </a:lvl4pPr>
            <a:lvl5pPr marL="2879725" indent="0">
              <a:buNone/>
              <a:defRPr sz="1575"/>
            </a:lvl5pPr>
            <a:lvl6pPr marL="3599815" indent="0">
              <a:buNone/>
              <a:defRPr sz="1575"/>
            </a:lvl6pPr>
            <a:lvl7pPr marL="4319905" indent="0">
              <a:buNone/>
              <a:defRPr sz="1575"/>
            </a:lvl7pPr>
            <a:lvl8pPr marL="5039995" indent="0">
              <a:buNone/>
              <a:defRPr sz="1575"/>
            </a:lvl8pPr>
            <a:lvl9pPr marL="5760085" indent="0">
              <a:buNone/>
              <a:defRPr sz="157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072A9-CB51-4AF3-A68D-5FB4DF0E69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00404-713B-4E04-B845-F41CE2F482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146" y="1299586"/>
            <a:ext cx="12960192" cy="5395610"/>
          </a:xfrm>
          <a:prstGeom prst="rect">
            <a:avLst/>
          </a:prstGeom>
        </p:spPr>
        <p:txBody>
          <a:bodyPr lIns="378854" tIns="189427" rIns="378854" bIns="189427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1146" y="7559309"/>
            <a:ext cx="12960192" cy="21385117"/>
          </a:xfrm>
          <a:prstGeom prst="rect">
            <a:avLst/>
          </a:prstGeom>
        </p:spPr>
        <p:txBody>
          <a:bodyPr lIns="378854" tIns="189427" rIns="378854" bIns="189427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9407C0-773A-412F-B149-A395E23BEF6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2160058"/>
            <a:ext cx="4644444" cy="7560204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4665133"/>
            <a:ext cx="7290108" cy="23025622"/>
          </a:xfrm>
        </p:spPr>
        <p:txBody>
          <a:bodyPr anchor="t"/>
          <a:lstStyle>
            <a:lvl1pPr marL="0" indent="0">
              <a:buNone/>
              <a:defRPr sz="5040"/>
            </a:lvl1pPr>
            <a:lvl2pPr marL="720090" indent="0">
              <a:buNone/>
              <a:defRPr sz="4410"/>
            </a:lvl2pPr>
            <a:lvl3pPr marL="1440180" indent="0">
              <a:buNone/>
              <a:defRPr sz="3780"/>
            </a:lvl3pPr>
            <a:lvl4pPr marL="2160270" indent="0">
              <a:buNone/>
              <a:defRPr sz="3150"/>
            </a:lvl4pPr>
            <a:lvl5pPr marL="2879725" indent="0">
              <a:buNone/>
              <a:defRPr sz="3150"/>
            </a:lvl5pPr>
            <a:lvl6pPr marL="3599815" indent="0">
              <a:buNone/>
              <a:defRPr sz="3150"/>
            </a:lvl6pPr>
            <a:lvl7pPr marL="4319905" indent="0">
              <a:buNone/>
              <a:defRPr sz="3150"/>
            </a:lvl7pPr>
            <a:lvl8pPr marL="5039995" indent="0">
              <a:buNone/>
              <a:defRPr sz="3150"/>
            </a:lvl8pPr>
            <a:lvl9pPr marL="5760085" indent="0">
              <a:buNone/>
              <a:defRPr sz="315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91890" y="9720262"/>
            <a:ext cx="4644444" cy="18007989"/>
          </a:xfrm>
        </p:spPr>
        <p:txBody>
          <a:bodyPr/>
          <a:lstStyle>
            <a:lvl1pPr marL="0" indent="0">
              <a:buNone/>
              <a:defRPr sz="2520"/>
            </a:lvl1pPr>
            <a:lvl2pPr marL="720090" indent="0">
              <a:buNone/>
              <a:defRPr sz="2205"/>
            </a:lvl2pPr>
            <a:lvl3pPr marL="1440180" indent="0">
              <a:buNone/>
              <a:defRPr sz="1890"/>
            </a:lvl3pPr>
            <a:lvl4pPr marL="2160270" indent="0">
              <a:buNone/>
              <a:defRPr sz="1575"/>
            </a:lvl4pPr>
            <a:lvl5pPr marL="2879725" indent="0">
              <a:buNone/>
              <a:defRPr sz="1575"/>
            </a:lvl5pPr>
            <a:lvl6pPr marL="3599815" indent="0">
              <a:buNone/>
              <a:defRPr sz="1575"/>
            </a:lvl6pPr>
            <a:lvl7pPr marL="4319905" indent="0">
              <a:buNone/>
              <a:defRPr sz="1575"/>
            </a:lvl7pPr>
            <a:lvl8pPr marL="5039995" indent="0">
              <a:buNone/>
              <a:defRPr sz="1575"/>
            </a:lvl8pPr>
            <a:lvl9pPr marL="5760085" indent="0">
              <a:buNone/>
              <a:defRPr sz="157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376C56-2F29-4FBE-AB78-D8067B420C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D32B-58E3-4610-B33D-4E1B367FAD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A67656-AA82-4FF7-AC06-02478E3FBB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85E7-4391-4C98-B844-5B224D8EA6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1725047"/>
            <a:ext cx="3105046" cy="274582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990015" y="1725047"/>
            <a:ext cx="9135135" cy="2745824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561D6-F141-4A11-97E9-6B7F4C5AAE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49DD-B33A-4F14-B492-D07A78F7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800028" y="3456094"/>
            <a:ext cx="10080149" cy="1641644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8D157-9C57-433F-9988-795A80E79863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E372A32-3437-4CA9-897C-9E590C8A66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8412" y="20820391"/>
            <a:ext cx="12239048" cy="6436628"/>
          </a:xfrm>
          <a:prstGeom prst="rect">
            <a:avLst/>
          </a:prstGeom>
        </p:spPr>
        <p:txBody>
          <a:bodyPr lIns="378854" tIns="189427" rIns="378854" bIns="189427" anchor="t"/>
          <a:lstStyle>
            <a:lvl1pPr algn="l">
              <a:defRPr sz="744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38412" y="13730571"/>
            <a:ext cx="12239048" cy="7089820"/>
          </a:xfrm>
          <a:prstGeom prst="rect">
            <a:avLst/>
          </a:prstGeom>
        </p:spPr>
        <p:txBody>
          <a:bodyPr lIns="378854" tIns="189427" rIns="378854" bIns="189427" anchor="b"/>
          <a:lstStyle>
            <a:lvl1pPr marL="0" indent="0">
              <a:buNone/>
              <a:defRPr sz="3720"/>
            </a:lvl1pPr>
            <a:lvl2pPr marL="848995" indent="0">
              <a:buNone/>
              <a:defRPr sz="3365"/>
            </a:lvl2pPr>
            <a:lvl3pPr marL="1698625" indent="0">
              <a:buNone/>
              <a:defRPr sz="2960"/>
            </a:lvl3pPr>
            <a:lvl4pPr marL="2547620" indent="0">
              <a:buNone/>
              <a:defRPr sz="2605"/>
            </a:lvl4pPr>
            <a:lvl5pPr marL="3396615" indent="0">
              <a:buNone/>
              <a:defRPr sz="2605"/>
            </a:lvl5pPr>
            <a:lvl6pPr marL="4246245" indent="0">
              <a:buNone/>
              <a:defRPr sz="2605"/>
            </a:lvl6pPr>
            <a:lvl7pPr marL="5095240" indent="0">
              <a:buNone/>
              <a:defRPr sz="2605"/>
            </a:lvl7pPr>
            <a:lvl8pPr marL="5944235" indent="0">
              <a:buNone/>
              <a:defRPr sz="2605"/>
            </a:lvl8pPr>
            <a:lvl9pPr marL="6793865" indent="0">
              <a:buNone/>
              <a:defRPr sz="2605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F17995-F8D5-459E-926D-7DEBE0C03D8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146" y="1299586"/>
            <a:ext cx="12960192" cy="5395610"/>
          </a:xfrm>
          <a:prstGeom prst="rect">
            <a:avLst/>
          </a:prstGeom>
        </p:spPr>
        <p:txBody>
          <a:bodyPr lIns="378854" tIns="189427" rIns="378854" bIns="189427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1146" y="7559309"/>
            <a:ext cx="6370111" cy="21385117"/>
          </a:xfrm>
          <a:prstGeom prst="rect">
            <a:avLst/>
          </a:prstGeom>
        </p:spPr>
        <p:txBody>
          <a:bodyPr lIns="378854" tIns="189427" rIns="378854" bIns="189427"/>
          <a:lstStyle>
            <a:lvl1pPr>
              <a:defRPr sz="5200"/>
            </a:lvl1pPr>
            <a:lvl2pPr>
              <a:defRPr sz="4440"/>
            </a:lvl2pPr>
            <a:lvl3pPr>
              <a:defRPr sz="3720"/>
            </a:lvl3pPr>
            <a:lvl4pPr>
              <a:defRPr sz="3365"/>
            </a:lvl4pPr>
            <a:lvl5pPr>
              <a:defRPr sz="3365"/>
            </a:lvl5pPr>
            <a:lvl6pPr>
              <a:defRPr sz="3365"/>
            </a:lvl6pPr>
            <a:lvl7pPr>
              <a:defRPr sz="3365"/>
            </a:lvl7pPr>
            <a:lvl8pPr>
              <a:defRPr sz="3365"/>
            </a:lvl8pPr>
            <a:lvl9pPr>
              <a:defRPr sz="3365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08961" y="7559309"/>
            <a:ext cx="6372378" cy="21385117"/>
          </a:xfrm>
          <a:prstGeom prst="rect">
            <a:avLst/>
          </a:prstGeom>
        </p:spPr>
        <p:txBody>
          <a:bodyPr lIns="378854" tIns="189427" rIns="378854" bIns="189427"/>
          <a:lstStyle>
            <a:lvl1pPr>
              <a:defRPr sz="5200"/>
            </a:lvl1pPr>
            <a:lvl2pPr>
              <a:defRPr sz="4440"/>
            </a:lvl2pPr>
            <a:lvl3pPr>
              <a:defRPr sz="3720"/>
            </a:lvl3pPr>
            <a:lvl4pPr>
              <a:defRPr sz="3365"/>
            </a:lvl4pPr>
            <a:lvl5pPr>
              <a:defRPr sz="3365"/>
            </a:lvl5pPr>
            <a:lvl6pPr>
              <a:defRPr sz="3365"/>
            </a:lvl6pPr>
            <a:lvl7pPr>
              <a:defRPr sz="3365"/>
            </a:lvl7pPr>
            <a:lvl8pPr>
              <a:defRPr sz="3365"/>
            </a:lvl8pPr>
            <a:lvl9pPr>
              <a:defRPr sz="3365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E6DDF6-0BB3-46D4-9F59-12F6B4973D8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146" y="1299586"/>
            <a:ext cx="12960192" cy="5395610"/>
          </a:xfrm>
          <a:prstGeom prst="rect">
            <a:avLst/>
          </a:prstGeom>
        </p:spPr>
        <p:txBody>
          <a:bodyPr lIns="378854" tIns="189427" rIns="378854" bIns="189427"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1146" y="7253123"/>
            <a:ext cx="6361040" cy="3020995"/>
          </a:xfrm>
          <a:prstGeom prst="rect">
            <a:avLst/>
          </a:prstGeom>
        </p:spPr>
        <p:txBody>
          <a:bodyPr lIns="378854" tIns="189427" rIns="378854" bIns="189427" anchor="b"/>
          <a:lstStyle>
            <a:lvl1pPr marL="0" indent="0">
              <a:buNone/>
              <a:defRPr sz="4440" b="1"/>
            </a:lvl1pPr>
            <a:lvl2pPr marL="848995" indent="0">
              <a:buNone/>
              <a:defRPr sz="3720" b="1"/>
            </a:lvl2pPr>
            <a:lvl3pPr marL="1698625" indent="0">
              <a:buNone/>
              <a:defRPr sz="3365" b="1"/>
            </a:lvl3pPr>
            <a:lvl4pPr marL="2547620" indent="0">
              <a:buNone/>
              <a:defRPr sz="2960" b="1"/>
            </a:lvl4pPr>
            <a:lvl5pPr marL="3396615" indent="0">
              <a:buNone/>
              <a:defRPr sz="2960" b="1"/>
            </a:lvl5pPr>
            <a:lvl6pPr marL="4246245" indent="0">
              <a:buNone/>
              <a:defRPr sz="2960" b="1"/>
            </a:lvl6pPr>
            <a:lvl7pPr marL="5095240" indent="0">
              <a:buNone/>
              <a:defRPr sz="2960" b="1"/>
            </a:lvl7pPr>
            <a:lvl8pPr marL="5944235" indent="0">
              <a:buNone/>
              <a:defRPr sz="2960" b="1"/>
            </a:lvl8pPr>
            <a:lvl9pPr marL="6793865" indent="0">
              <a:buNone/>
              <a:defRPr sz="296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21146" y="10274113"/>
            <a:ext cx="6361040" cy="18670308"/>
          </a:xfrm>
          <a:prstGeom prst="rect">
            <a:avLst/>
          </a:prstGeom>
        </p:spPr>
        <p:txBody>
          <a:bodyPr lIns="378854" tIns="189427" rIns="378854" bIns="189427"/>
          <a:lstStyle>
            <a:lvl1pPr>
              <a:defRPr sz="4440"/>
            </a:lvl1pPr>
            <a:lvl2pPr>
              <a:defRPr sz="3720"/>
            </a:lvl2pPr>
            <a:lvl3pPr>
              <a:defRPr sz="3365"/>
            </a:lvl3pPr>
            <a:lvl4pPr>
              <a:defRPr sz="2960"/>
            </a:lvl4pPr>
            <a:lvl5pPr>
              <a:defRPr sz="2960"/>
            </a:lvl5pPr>
            <a:lvl6pPr>
              <a:defRPr sz="2960"/>
            </a:lvl6pPr>
            <a:lvl7pPr>
              <a:defRPr sz="2960"/>
            </a:lvl7pPr>
            <a:lvl8pPr>
              <a:defRPr sz="2960"/>
            </a:lvl8pPr>
            <a:lvl9pPr>
              <a:defRPr sz="296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315763" y="7253123"/>
            <a:ext cx="6365575" cy="3020995"/>
          </a:xfrm>
          <a:prstGeom prst="rect">
            <a:avLst/>
          </a:prstGeom>
        </p:spPr>
        <p:txBody>
          <a:bodyPr lIns="378854" tIns="189427" rIns="378854" bIns="189427" anchor="b"/>
          <a:lstStyle>
            <a:lvl1pPr marL="0" indent="0">
              <a:buNone/>
              <a:defRPr sz="4440" b="1"/>
            </a:lvl1pPr>
            <a:lvl2pPr marL="848995" indent="0">
              <a:buNone/>
              <a:defRPr sz="3720" b="1"/>
            </a:lvl2pPr>
            <a:lvl3pPr marL="1698625" indent="0">
              <a:buNone/>
              <a:defRPr sz="3365" b="1"/>
            </a:lvl3pPr>
            <a:lvl4pPr marL="2547620" indent="0">
              <a:buNone/>
              <a:defRPr sz="2960" b="1"/>
            </a:lvl4pPr>
            <a:lvl5pPr marL="3396615" indent="0">
              <a:buNone/>
              <a:defRPr sz="2960" b="1"/>
            </a:lvl5pPr>
            <a:lvl6pPr marL="4246245" indent="0">
              <a:buNone/>
              <a:defRPr sz="2960" b="1"/>
            </a:lvl6pPr>
            <a:lvl7pPr marL="5095240" indent="0">
              <a:buNone/>
              <a:defRPr sz="2960" b="1"/>
            </a:lvl7pPr>
            <a:lvl8pPr marL="5944235" indent="0">
              <a:buNone/>
              <a:defRPr sz="2960" b="1"/>
            </a:lvl8pPr>
            <a:lvl9pPr marL="6793865" indent="0">
              <a:buNone/>
              <a:defRPr sz="296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315763" y="10274113"/>
            <a:ext cx="6365575" cy="18670308"/>
          </a:xfrm>
          <a:prstGeom prst="rect">
            <a:avLst/>
          </a:prstGeom>
        </p:spPr>
        <p:txBody>
          <a:bodyPr lIns="378854" tIns="189427" rIns="378854" bIns="189427"/>
          <a:lstStyle>
            <a:lvl1pPr>
              <a:defRPr sz="4440"/>
            </a:lvl1pPr>
            <a:lvl2pPr>
              <a:defRPr sz="3720"/>
            </a:lvl2pPr>
            <a:lvl3pPr>
              <a:defRPr sz="3365"/>
            </a:lvl3pPr>
            <a:lvl4pPr>
              <a:defRPr sz="2960"/>
            </a:lvl4pPr>
            <a:lvl5pPr>
              <a:defRPr sz="2960"/>
            </a:lvl5pPr>
            <a:lvl6pPr>
              <a:defRPr sz="2960"/>
            </a:lvl6pPr>
            <a:lvl7pPr>
              <a:defRPr sz="2960"/>
            </a:lvl7pPr>
            <a:lvl8pPr>
              <a:defRPr sz="2960"/>
            </a:lvl8pPr>
            <a:lvl9pPr>
              <a:defRPr sz="296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C62127-F9EA-4764-870D-7BECA634AA8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146" y="1299586"/>
            <a:ext cx="12960192" cy="5395610"/>
          </a:xfrm>
          <a:prstGeom prst="rect">
            <a:avLst/>
          </a:prstGeom>
        </p:spPr>
        <p:txBody>
          <a:bodyPr lIns="378854" tIns="189427" rIns="378854" bIns="189427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D1C41C6-DE5F-478C-ACA0-1480D5DA238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9E4EBC-092F-48F5-9748-ACF75854FFF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146" y="1292768"/>
            <a:ext cx="4737331" cy="5484063"/>
          </a:xfrm>
          <a:prstGeom prst="rect">
            <a:avLst/>
          </a:prstGeom>
        </p:spPr>
        <p:txBody>
          <a:bodyPr lIns="378854" tIns="189427" rIns="378854" bIns="189427" anchor="b"/>
          <a:lstStyle>
            <a:lvl1pPr algn="l">
              <a:defRPr sz="372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30826" y="1292773"/>
            <a:ext cx="8050513" cy="27651653"/>
          </a:xfrm>
          <a:prstGeom prst="rect">
            <a:avLst/>
          </a:prstGeom>
        </p:spPr>
        <p:txBody>
          <a:bodyPr lIns="378854" tIns="189427" rIns="378854" bIns="189427"/>
          <a:lstStyle>
            <a:lvl1pPr>
              <a:defRPr sz="5965"/>
            </a:lvl1pPr>
            <a:lvl2pPr>
              <a:defRPr sz="5200"/>
            </a:lvl2pPr>
            <a:lvl3pPr>
              <a:defRPr sz="4440"/>
            </a:lvl3pPr>
            <a:lvl4pPr>
              <a:defRPr sz="3720"/>
            </a:lvl4pPr>
            <a:lvl5pPr>
              <a:defRPr sz="3720"/>
            </a:lvl5pPr>
            <a:lvl6pPr>
              <a:defRPr sz="3720"/>
            </a:lvl6pPr>
            <a:lvl7pPr>
              <a:defRPr sz="3720"/>
            </a:lvl7pPr>
            <a:lvl8pPr>
              <a:defRPr sz="3720"/>
            </a:lvl8pPr>
            <a:lvl9pPr>
              <a:defRPr sz="372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21146" y="6776835"/>
            <a:ext cx="4737331" cy="22167591"/>
          </a:xfrm>
          <a:prstGeom prst="rect">
            <a:avLst/>
          </a:prstGeom>
        </p:spPr>
        <p:txBody>
          <a:bodyPr lIns="378854" tIns="189427" rIns="378854" bIns="189427"/>
          <a:lstStyle>
            <a:lvl1pPr marL="0" indent="0">
              <a:buNone/>
              <a:defRPr sz="2605"/>
            </a:lvl1pPr>
            <a:lvl2pPr marL="848995" indent="0">
              <a:buNone/>
              <a:defRPr sz="2245"/>
            </a:lvl2pPr>
            <a:lvl3pPr marL="1698625" indent="0">
              <a:buNone/>
              <a:defRPr sz="1840"/>
            </a:lvl3pPr>
            <a:lvl4pPr marL="2547620" indent="0">
              <a:buNone/>
              <a:defRPr sz="1660"/>
            </a:lvl4pPr>
            <a:lvl5pPr marL="3396615" indent="0">
              <a:buNone/>
              <a:defRPr sz="1660"/>
            </a:lvl5pPr>
            <a:lvl6pPr marL="4246245" indent="0">
              <a:buNone/>
              <a:defRPr sz="1660"/>
            </a:lvl6pPr>
            <a:lvl7pPr marL="5095240" indent="0">
              <a:buNone/>
              <a:defRPr sz="1660"/>
            </a:lvl7pPr>
            <a:lvl8pPr marL="5944235" indent="0">
              <a:buNone/>
              <a:defRPr sz="1660"/>
            </a:lvl8pPr>
            <a:lvl9pPr marL="6793865" indent="0">
              <a:buNone/>
              <a:defRPr sz="166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FC81A5-AADA-4E55-8495-25C292769BB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23352" y="22677899"/>
            <a:ext cx="8640128" cy="2680792"/>
          </a:xfrm>
          <a:prstGeom prst="rect">
            <a:avLst/>
          </a:prstGeom>
        </p:spPr>
        <p:txBody>
          <a:bodyPr lIns="378854" tIns="189427" rIns="378854" bIns="189427" anchor="b"/>
          <a:lstStyle>
            <a:lvl1pPr algn="l">
              <a:defRPr sz="372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823352" y="2891727"/>
            <a:ext cx="8640128" cy="19445969"/>
          </a:xfrm>
          <a:prstGeom prst="rect">
            <a:avLst/>
          </a:prstGeom>
        </p:spPr>
        <p:txBody>
          <a:bodyPr lIns="378854" tIns="189427" rIns="378854" bIns="189427"/>
          <a:lstStyle>
            <a:lvl1pPr marL="0" indent="0">
              <a:buNone/>
              <a:defRPr sz="5965"/>
            </a:lvl1pPr>
            <a:lvl2pPr marL="848995" indent="0">
              <a:buNone/>
              <a:defRPr sz="5200"/>
            </a:lvl2pPr>
            <a:lvl3pPr marL="1698625" indent="0">
              <a:buNone/>
              <a:defRPr sz="4440"/>
            </a:lvl3pPr>
            <a:lvl4pPr marL="2547620" indent="0">
              <a:buNone/>
              <a:defRPr sz="3720"/>
            </a:lvl4pPr>
            <a:lvl5pPr marL="3396615" indent="0">
              <a:buNone/>
              <a:defRPr sz="3720"/>
            </a:lvl5pPr>
            <a:lvl6pPr marL="4246245" indent="0">
              <a:buNone/>
              <a:defRPr sz="3720"/>
            </a:lvl6pPr>
            <a:lvl7pPr marL="5095240" indent="0">
              <a:buNone/>
              <a:defRPr sz="3720"/>
            </a:lvl7pPr>
            <a:lvl8pPr marL="5944235" indent="0">
              <a:buNone/>
              <a:defRPr sz="3720"/>
            </a:lvl8pPr>
            <a:lvl9pPr marL="6793865" indent="0">
              <a:buNone/>
              <a:defRPr sz="37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23352" y="25358688"/>
            <a:ext cx="8640128" cy="3803459"/>
          </a:xfrm>
          <a:prstGeom prst="rect">
            <a:avLst/>
          </a:prstGeom>
        </p:spPr>
        <p:txBody>
          <a:bodyPr lIns="378854" tIns="189427" rIns="378854" bIns="189427"/>
          <a:lstStyle>
            <a:lvl1pPr marL="0" indent="0">
              <a:buNone/>
              <a:defRPr sz="2605"/>
            </a:lvl1pPr>
            <a:lvl2pPr marL="848995" indent="0">
              <a:buNone/>
              <a:defRPr sz="2245"/>
            </a:lvl2pPr>
            <a:lvl3pPr marL="1698625" indent="0">
              <a:buNone/>
              <a:defRPr sz="1840"/>
            </a:lvl3pPr>
            <a:lvl4pPr marL="2547620" indent="0">
              <a:buNone/>
              <a:defRPr sz="1660"/>
            </a:lvl4pPr>
            <a:lvl5pPr marL="3396615" indent="0">
              <a:buNone/>
              <a:defRPr sz="1660"/>
            </a:lvl5pPr>
            <a:lvl6pPr marL="4246245" indent="0">
              <a:buNone/>
              <a:defRPr sz="1660"/>
            </a:lvl6pPr>
            <a:lvl7pPr marL="5095240" indent="0">
              <a:buNone/>
              <a:defRPr sz="1660"/>
            </a:lvl7pPr>
            <a:lvl8pPr marL="5944235" indent="0">
              <a:buNone/>
              <a:defRPr sz="1660"/>
            </a:lvl8pPr>
            <a:lvl9pPr marL="6793865" indent="0">
              <a:buNone/>
              <a:defRPr sz="166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093DBD7-4A17-434C-8812-5F65435310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994160"/>
            <a:ext cx="14400213" cy="1388132"/>
          </a:xfrm>
          <a:prstGeom prst="rect">
            <a:avLst/>
          </a:prstGeom>
          <a:gradFill rotWithShape="1">
            <a:gsLst>
              <a:gs pos="0">
                <a:srgbClr val="87DADA"/>
              </a:gs>
              <a:gs pos="100000">
                <a:srgbClr val="87DADA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69920" tIns="84963" rIns="169920" bIns="84963" anchor="ctr"/>
          <a:lstStyle/>
          <a:p>
            <a:pPr algn="ctr" defTabSz="833755" hangingPunct="0">
              <a:lnSpc>
                <a:spcPct val="93000"/>
              </a:lnSpc>
              <a:buSzPct val="100000"/>
              <a:buFont typeface="Times New Roman" panose="02020603050405020304" pitchFamily="18" charset="0"/>
              <a:buNone/>
              <a:defRPr/>
            </a:pPr>
            <a:endParaRPr lang="zh-CN" altLang="en-US" sz="810" noProof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18883" y="29516276"/>
            <a:ext cx="3351725" cy="222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>
            <a:lvl1pPr algn="l" defTabSz="834390" eaLnBrk="1" hangingPunct="0">
              <a:lnSpc>
                <a:spcPct val="95000"/>
              </a:lnSpc>
              <a:buSzPct val="100000"/>
              <a:buFont typeface="Times New Roman" panose="02020603050405020304" pitchFamily="18" charset="0"/>
              <a:buNone/>
              <a:tabLst>
                <a:tab pos="1343660" algn="l"/>
                <a:tab pos="2688590" algn="l"/>
                <a:tab pos="4032885" algn="l"/>
              </a:tabLst>
              <a:defRPr sz="2605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925647" y="29516276"/>
            <a:ext cx="4563031" cy="222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>
            <a:lvl1pPr algn="ctr" defTabSz="834390" eaLnBrk="1" hangingPunct="0">
              <a:lnSpc>
                <a:spcPct val="95000"/>
              </a:lnSpc>
              <a:buSzPct val="100000"/>
              <a:buFont typeface="Times New Roman" panose="02020603050405020304" pitchFamily="18" charset="0"/>
              <a:buNone/>
              <a:tabLst>
                <a:tab pos="1343660" algn="l"/>
                <a:tab pos="2688590" algn="l"/>
                <a:tab pos="4032885" algn="l"/>
                <a:tab pos="5377815" algn="l"/>
              </a:tabLst>
              <a:defRPr sz="2605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10324669" y="29516276"/>
            <a:ext cx="3352431" cy="222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>
            <a:lvl1pPr algn="r" defTabSz="833755" hangingPunct="0">
              <a:lnSpc>
                <a:spcPct val="95000"/>
              </a:lnSpc>
              <a:buSzPct val="100000"/>
              <a:buFont typeface="Times New Roman" panose="02020603050405020304" pitchFamily="18" charset="0"/>
              <a:buNone/>
              <a:defRPr sz="2575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fld id="{0F12B543-F07A-49A8-B243-6B684FB70F3A}" type="slidenum">
              <a:rPr lang="en-US" altLang="zh-CN"/>
            </a:fld>
            <a:endParaRPr lang="en-US" altLang="zh-CN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798293" y="0"/>
            <a:ext cx="10601920" cy="4041774"/>
          </a:xfrm>
          <a:prstGeom prst="rect">
            <a:avLst/>
          </a:prstGeom>
          <a:solidFill>
            <a:srgbClr val="87DADA">
              <a:alpha val="98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69920" tIns="84963" rIns="169920" bIns="84963" anchor="ctr"/>
          <a:lstStyle/>
          <a:p>
            <a:pPr algn="ctr" defTabSz="833755" hangingPunct="0">
              <a:lnSpc>
                <a:spcPct val="93000"/>
              </a:lnSpc>
              <a:buSzPct val="100000"/>
              <a:buFont typeface="Times New Roman" panose="02020603050405020304" pitchFamily="18" charset="0"/>
              <a:buNone/>
              <a:defRPr/>
            </a:pPr>
            <a:endParaRPr lang="zh-CN" altLang="en-US" sz="810" noProof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2055" name="Picture 7" descr="图片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25"/>
          <a:stretch>
            <a:fillRect/>
          </a:stretch>
        </p:blipFill>
        <p:spPr bwMode="auto">
          <a:xfrm>
            <a:off x="1" y="0"/>
            <a:ext cx="3805347" cy="401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8542445"/>
            <a:ext cx="14400213" cy="3858435"/>
          </a:xfrm>
          <a:prstGeom prst="rect">
            <a:avLst/>
          </a:prstGeom>
          <a:gradFill rotWithShape="1">
            <a:gsLst>
              <a:gs pos="0">
                <a:srgbClr val="5CC5C0">
                  <a:gamma/>
                  <a:tint val="0"/>
                  <a:invGamma/>
                </a:srgbClr>
              </a:gs>
              <a:gs pos="100000">
                <a:srgbClr val="5CC5C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69920" tIns="84963" rIns="169920" bIns="84963" anchor="ctr"/>
          <a:lstStyle/>
          <a:p>
            <a:pPr algn="ctr" defTabSz="833755" hangingPunct="0">
              <a:lnSpc>
                <a:spcPct val="93000"/>
              </a:lnSpc>
              <a:buSzPct val="100000"/>
              <a:buFont typeface="Times New Roman" panose="02020603050405020304" pitchFamily="18" charset="0"/>
              <a:buNone/>
              <a:defRPr/>
            </a:pPr>
            <a:endParaRPr lang="zh-CN" altLang="en-US" sz="810" noProof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3755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30">
          <a:solidFill>
            <a:srgbClr val="000000"/>
          </a:solidFill>
          <a:latin typeface="+mj-lt"/>
          <a:ea typeface="+mj-ea"/>
          <a:cs typeface="+mj-cs"/>
        </a:defRPr>
      </a:lvl1pPr>
      <a:lvl2pPr algn="ctr" defTabSz="833755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30">
          <a:solidFill>
            <a:srgbClr val="000000"/>
          </a:solidFill>
          <a:latin typeface="Arial" panose="020B0604020202020204" pitchFamily="34" charset="0"/>
        </a:defRPr>
      </a:lvl2pPr>
      <a:lvl3pPr algn="ctr" defTabSz="833755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30">
          <a:solidFill>
            <a:srgbClr val="000000"/>
          </a:solidFill>
          <a:latin typeface="Arial" panose="020B0604020202020204" pitchFamily="34" charset="0"/>
        </a:defRPr>
      </a:lvl3pPr>
      <a:lvl4pPr algn="ctr" defTabSz="833755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30">
          <a:solidFill>
            <a:srgbClr val="000000"/>
          </a:solidFill>
          <a:latin typeface="Arial" panose="020B0604020202020204" pitchFamily="34" charset="0"/>
        </a:defRPr>
      </a:lvl4pPr>
      <a:lvl5pPr algn="ctr" defTabSz="833755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30">
          <a:solidFill>
            <a:srgbClr val="000000"/>
          </a:solidFill>
          <a:latin typeface="Arial" panose="020B0604020202020204" pitchFamily="34" charset="0"/>
        </a:defRPr>
      </a:lvl5pPr>
      <a:lvl6pPr marL="848995" algn="ctr" defTabSz="834390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60">
          <a:solidFill>
            <a:srgbClr val="000000"/>
          </a:solidFill>
          <a:latin typeface="Arial" panose="020B0604020202020204" pitchFamily="34" charset="0"/>
        </a:defRPr>
      </a:lvl6pPr>
      <a:lvl7pPr marL="1698625" algn="ctr" defTabSz="834390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60">
          <a:solidFill>
            <a:srgbClr val="000000"/>
          </a:solidFill>
          <a:latin typeface="Arial" panose="020B0604020202020204" pitchFamily="34" charset="0"/>
        </a:defRPr>
      </a:lvl7pPr>
      <a:lvl8pPr marL="2547620" algn="ctr" defTabSz="834390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60">
          <a:solidFill>
            <a:srgbClr val="000000"/>
          </a:solidFill>
          <a:latin typeface="Arial" panose="020B0604020202020204" pitchFamily="34" charset="0"/>
        </a:defRPr>
      </a:lvl8pPr>
      <a:lvl9pPr marL="3396615" algn="ctr" defTabSz="834390" rtl="0" eaLnBrk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8160">
          <a:solidFill>
            <a:srgbClr val="000000"/>
          </a:solidFill>
          <a:latin typeface="Arial" panose="020B0604020202020204" pitchFamily="34" charset="0"/>
        </a:defRPr>
      </a:lvl9pPr>
    </p:titleStyle>
    <p:bodyStyle>
      <a:lvl1pPr marL="635635" indent="-635635" algn="l" defTabSz="833755" rtl="0" eaLnBrk="0" fontAlgn="base" hangingPunct="0">
        <a:lnSpc>
          <a:spcPct val="93000"/>
        </a:lnSpc>
        <a:spcBef>
          <a:spcPct val="0"/>
        </a:spcBef>
        <a:spcAft>
          <a:spcPts val="2645"/>
        </a:spcAft>
        <a:buSzPct val="100000"/>
        <a:buFont typeface="Times New Roman" panose="02020603050405020304" pitchFamily="18" charset="0"/>
        <a:defRPr sz="5950">
          <a:solidFill>
            <a:srgbClr val="000000"/>
          </a:solidFill>
          <a:latin typeface="+mn-lt"/>
          <a:ea typeface="+mn-ea"/>
          <a:cs typeface="+mn-cs"/>
        </a:defRPr>
      </a:lvl1pPr>
      <a:lvl2pPr marL="1379855" indent="-530225" algn="l" defTabSz="833755" rtl="0" eaLnBrk="0" fontAlgn="base" hangingPunct="0">
        <a:lnSpc>
          <a:spcPct val="93000"/>
        </a:lnSpc>
        <a:spcBef>
          <a:spcPct val="0"/>
        </a:spcBef>
        <a:spcAft>
          <a:spcPts val="2110"/>
        </a:spcAft>
        <a:buSzPct val="100000"/>
        <a:buFont typeface="Times New Roman" panose="02020603050405020304" pitchFamily="18" charset="0"/>
        <a:defRPr sz="5195">
          <a:solidFill>
            <a:srgbClr val="000000"/>
          </a:solidFill>
          <a:latin typeface="+mn-lt"/>
        </a:defRPr>
      </a:lvl2pPr>
      <a:lvl3pPr marL="2123440" indent="-424815" algn="l" defTabSz="833755" rtl="0" eaLnBrk="0" fontAlgn="base" hangingPunct="0">
        <a:lnSpc>
          <a:spcPct val="93000"/>
        </a:lnSpc>
        <a:spcBef>
          <a:spcPct val="0"/>
        </a:spcBef>
        <a:spcAft>
          <a:spcPts val="1585"/>
        </a:spcAft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n-lt"/>
        </a:defRPr>
      </a:lvl3pPr>
      <a:lvl4pPr marL="2972435" indent="-424815" algn="l" defTabSz="833755" rtl="0" eaLnBrk="0" fontAlgn="base" hangingPunct="0">
        <a:lnSpc>
          <a:spcPct val="93000"/>
        </a:lnSpc>
        <a:spcBef>
          <a:spcPct val="0"/>
        </a:spcBef>
        <a:spcAft>
          <a:spcPts val="1075"/>
        </a:spcAft>
        <a:buSzPct val="100000"/>
        <a:buFont typeface="Times New Roman" panose="02020603050405020304" pitchFamily="18" charset="0"/>
        <a:defRPr sz="3685">
          <a:solidFill>
            <a:srgbClr val="000000"/>
          </a:solidFill>
          <a:latin typeface="+mn-lt"/>
        </a:defRPr>
      </a:lvl4pPr>
      <a:lvl5pPr marL="3820795" indent="-424815" algn="l" defTabSz="833755" rtl="0" eaLnBrk="0" fontAlgn="base" hangingPunct="0">
        <a:lnSpc>
          <a:spcPct val="93000"/>
        </a:lnSpc>
        <a:spcBef>
          <a:spcPct val="0"/>
        </a:spcBef>
        <a:spcAft>
          <a:spcPts val="535"/>
        </a:spcAft>
        <a:buSzPct val="100000"/>
        <a:buFont typeface="Times New Roman" panose="02020603050405020304" pitchFamily="18" charset="0"/>
        <a:defRPr sz="3685">
          <a:solidFill>
            <a:srgbClr val="000000"/>
          </a:solidFill>
          <a:latin typeface="+mn-lt"/>
        </a:defRPr>
      </a:lvl5pPr>
      <a:lvl6pPr marL="4671060" indent="-424815" algn="l" defTabSz="834390" rtl="0" eaLnBrk="0" fontAlgn="base" hangingPunct="0">
        <a:lnSpc>
          <a:spcPct val="93000"/>
        </a:lnSpc>
        <a:spcBef>
          <a:spcPct val="0"/>
        </a:spcBef>
        <a:spcAft>
          <a:spcPts val="535"/>
        </a:spcAft>
        <a:buSzPct val="100000"/>
        <a:buFont typeface="Times New Roman" panose="02020603050405020304" pitchFamily="18" charset="0"/>
        <a:defRPr sz="3720">
          <a:solidFill>
            <a:srgbClr val="000000"/>
          </a:solidFill>
          <a:latin typeface="+mn-lt"/>
        </a:defRPr>
      </a:lvl6pPr>
      <a:lvl7pPr marL="5520055" indent="-424815" algn="l" defTabSz="834390" rtl="0" eaLnBrk="0" fontAlgn="base" hangingPunct="0">
        <a:lnSpc>
          <a:spcPct val="93000"/>
        </a:lnSpc>
        <a:spcBef>
          <a:spcPct val="0"/>
        </a:spcBef>
        <a:spcAft>
          <a:spcPts val="535"/>
        </a:spcAft>
        <a:buSzPct val="100000"/>
        <a:buFont typeface="Times New Roman" panose="02020603050405020304" pitchFamily="18" charset="0"/>
        <a:defRPr sz="3720">
          <a:solidFill>
            <a:srgbClr val="000000"/>
          </a:solidFill>
          <a:latin typeface="+mn-lt"/>
        </a:defRPr>
      </a:lvl7pPr>
      <a:lvl8pPr marL="6369050" indent="-424815" algn="l" defTabSz="834390" rtl="0" eaLnBrk="0" fontAlgn="base" hangingPunct="0">
        <a:lnSpc>
          <a:spcPct val="93000"/>
        </a:lnSpc>
        <a:spcBef>
          <a:spcPct val="0"/>
        </a:spcBef>
        <a:spcAft>
          <a:spcPts val="535"/>
        </a:spcAft>
        <a:buSzPct val="100000"/>
        <a:buFont typeface="Times New Roman" panose="02020603050405020304" pitchFamily="18" charset="0"/>
        <a:defRPr sz="3720">
          <a:solidFill>
            <a:srgbClr val="000000"/>
          </a:solidFill>
          <a:latin typeface="+mn-lt"/>
        </a:defRPr>
      </a:lvl8pPr>
      <a:lvl9pPr marL="7218045" indent="-424815" algn="l" defTabSz="834390" rtl="0" eaLnBrk="0" fontAlgn="base" hangingPunct="0">
        <a:lnSpc>
          <a:spcPct val="93000"/>
        </a:lnSpc>
        <a:spcBef>
          <a:spcPct val="0"/>
        </a:spcBef>
        <a:spcAft>
          <a:spcPts val="535"/>
        </a:spcAft>
        <a:buSzPct val="100000"/>
        <a:buFont typeface="Times New Roman" panose="02020603050405020304" pitchFamily="18" charset="0"/>
        <a:defRPr sz="3720">
          <a:solidFill>
            <a:srgbClr val="000000"/>
          </a:solidFill>
          <a:latin typeface="+mn-lt"/>
        </a:defRPr>
      </a:lvl9pPr>
    </p:bodyStyle>
    <p:otherStyle>
      <a:defPPr>
        <a:defRPr lang="zh-CN"/>
      </a:defPPr>
      <a:lvl1pPr marL="0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1pPr>
      <a:lvl2pPr marL="848995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2pPr>
      <a:lvl3pPr marL="1698625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3pPr>
      <a:lvl4pPr marL="2547620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4pPr>
      <a:lvl5pPr marL="3396615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5pPr>
      <a:lvl6pPr marL="4246245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6pPr>
      <a:lvl7pPr marL="5095240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7pPr>
      <a:lvl8pPr marL="5944235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8pPr>
      <a:lvl9pPr marL="6793865" algn="l" defTabSz="1697990" rtl="0" eaLnBrk="1" latinLnBrk="0" hangingPunct="1">
        <a:defRPr sz="33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1725054"/>
            <a:ext cx="12420184" cy="626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8625233"/>
            <a:ext cx="12420184" cy="2055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30030818"/>
            <a:ext cx="3240048" cy="1725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30030818"/>
            <a:ext cx="4860072" cy="1725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30030818"/>
            <a:ext cx="3240048" cy="1725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2B543-F07A-49A8-B243-6B684FB70F3A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440180" rtl="0" eaLnBrk="1" latinLnBrk="0" hangingPunct="1">
        <a:lnSpc>
          <a:spcPct val="90000"/>
        </a:lnSpc>
        <a:spcBef>
          <a:spcPct val="0"/>
        </a:spcBef>
        <a:buNone/>
        <a:defRPr sz="69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60045" algn="l" defTabSz="144018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1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800225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680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770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860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50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400040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20130" indent="-360045" algn="l" defTabSz="1440180" rtl="0" eaLnBrk="1" latinLnBrk="0" hangingPunct="1">
        <a:lnSpc>
          <a:spcPct val="90000"/>
        </a:lnSpc>
        <a:spcBef>
          <a:spcPts val="7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72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81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0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6008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25000"/>
                <a:lumOff val="75000"/>
              </a:schemeClr>
            </a:gs>
            <a:gs pos="100000">
              <a:schemeClr val="accent1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79396" y="2374895"/>
            <a:ext cx="1273810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年度华东师范大学大学生创新训练计划成果展</a:t>
            </a:r>
            <a:endParaRPr lang="zh-CN" altLang="en-US" sz="4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500" y="3526790"/>
            <a:ext cx="12241530" cy="528510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15900" indent="0" algn="ctr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·</a:t>
            </a:r>
            <a:r>
              <a:rPr lang="zh-CN" altLang="zh-CN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项目名称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·</a:t>
            </a:r>
            <a:endParaRPr lang="zh-CN" altLang="zh-CN" sz="36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15900" indent="0" algn="l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项目编号：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l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项目级别：国家级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 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上海市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华东师范大学大学生创新训练计划项目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l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项目类型：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创新训练项目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创业训练项目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创业实践项目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15900" indent="0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项目组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负责人：  姓名、年级、学院 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15900" indent="0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项目组成员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：姓名、年级、学院 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指导教师</a:t>
            </a:r>
            <a:r>
              <a:rPr lang="zh-CN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姓名、职称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9500" y="9339580"/>
            <a:ext cx="12241530" cy="2265934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项目简介（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不超过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500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字，要求</a:t>
            </a: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图文并茂）：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项目创新点（不超过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300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字）</a:t>
            </a: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endParaRPr lang="zh-CN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zh-CN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研究成果（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发表论文、竞赛获奖、申请专利等）</a:t>
            </a:r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15900" indent="0" algn="just" eaLnBrk="1" latinLnBrk="0" hangingPunct="1">
              <a:lnSpc>
                <a:spcPct val="150000"/>
              </a:lnSpc>
              <a:buClr>
                <a:srgbClr val="C3260C"/>
              </a:buClr>
              <a:buSzPct val="130000"/>
              <a:buFont typeface="Georgia" panose="02040502050405020303" pitchFamily="18" charset="0"/>
              <a:buNone/>
            </a:pP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3" name="图片 12" descr="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7515" y="502920"/>
            <a:ext cx="6508115" cy="14814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resource_record_key" val="{&quot;13&quot;:[4519452]}"/>
</p:tagLst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44894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Tx/>
          <a:buSzPct val="100000"/>
          <a:buFont typeface="Times New Roman" panose="02020603050405020304" pitchFamily="18" charset="0"/>
          <a:buNone/>
          <a:defRPr kumimoji="0" lang="en-GB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44894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Tx/>
          <a:buSzPct val="100000"/>
          <a:buFont typeface="Times New Roman" panose="02020603050405020304" pitchFamily="18" charset="0"/>
          <a:buNone/>
          <a:defRPr kumimoji="0" lang="en-GB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气流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196</Words>
  <Application>WPS 演示</Application>
  <PresentationFormat>自定义</PresentationFormat>
  <Paragraphs>47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7" baseType="lpstr">
      <vt:lpstr>Arial</vt:lpstr>
      <vt:lpstr>宋体</vt:lpstr>
      <vt:lpstr>Wingdings</vt:lpstr>
      <vt:lpstr>Trebuchet MS</vt:lpstr>
      <vt:lpstr>方正姚体</vt:lpstr>
      <vt:lpstr>Times New Roman</vt:lpstr>
      <vt:lpstr>Calibri</vt:lpstr>
      <vt:lpstr>微软雅黑</vt:lpstr>
      <vt:lpstr>Georgia</vt:lpstr>
      <vt:lpstr>黑体</vt:lpstr>
      <vt:lpstr>Arial Unicode MS</vt:lpstr>
      <vt:lpstr>等线 Light</vt:lpstr>
      <vt:lpstr>Calibri Light</vt:lpstr>
      <vt:lpstr>等线</vt:lpstr>
      <vt:lpstr>Office 主题​​</vt:lpstr>
      <vt:lpstr>气流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姚如佳</cp:lastModifiedBy>
  <cp:revision>135</cp:revision>
  <dcterms:created xsi:type="dcterms:W3CDTF">2014-12-09T01:49:00Z</dcterms:created>
  <dcterms:modified xsi:type="dcterms:W3CDTF">2025-03-20T05:43:48Z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0E8E45022A7D46A8AA3C021CC329F584_13</vt:lpwstr>
  </property>
</Properties>
</file>