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
  </p:notesMasterIdLst>
  <p:sldIdLst>
    <p:sldId id="273" r:id="rId3"/>
  </p:sldIdLst>
  <p:sldSz cx="32404050" cy="43205400"/>
  <p:notesSz cx="6858000" cy="9144000"/>
  <p:defaultTextStyle>
    <a:defPPr>
      <a:defRPr lang="zh-CN"/>
    </a:defPPr>
    <a:lvl1pPr algn="l" defTabSz="4321175" rtl="0" fontAlgn="base">
      <a:spcBef>
        <a:spcPct val="0"/>
      </a:spcBef>
      <a:spcAft>
        <a:spcPct val="0"/>
      </a:spcAft>
      <a:buFont typeface="Arial" panose="020B0604020202020204" pitchFamily="34" charset="0"/>
      <a:defRPr sz="8500" kern="1200">
        <a:solidFill>
          <a:schemeClr val="tx1"/>
        </a:solidFill>
        <a:latin typeface="Trebuchet MS" panose="020B0603020202020204" pitchFamily="34" charset="0"/>
        <a:ea typeface="方正姚体" panose="02010601030101010101" pitchFamily="2" charset="-122"/>
        <a:cs typeface="+mn-cs"/>
      </a:defRPr>
    </a:lvl1pPr>
    <a:lvl2pPr marL="2160905" indent="-1703705" algn="l" defTabSz="4321175" rtl="0" fontAlgn="base">
      <a:spcBef>
        <a:spcPct val="0"/>
      </a:spcBef>
      <a:spcAft>
        <a:spcPct val="0"/>
      </a:spcAft>
      <a:buFont typeface="Arial" panose="020B0604020202020204" pitchFamily="34" charset="0"/>
      <a:defRPr sz="8500" kern="1200">
        <a:solidFill>
          <a:schemeClr val="tx1"/>
        </a:solidFill>
        <a:latin typeface="Trebuchet MS" panose="020B0603020202020204" pitchFamily="34" charset="0"/>
        <a:ea typeface="方正姚体" panose="02010601030101010101" pitchFamily="2" charset="-122"/>
        <a:cs typeface="+mn-cs"/>
      </a:defRPr>
    </a:lvl2pPr>
    <a:lvl3pPr marL="4321175" indent="-3406775" algn="l" defTabSz="4321175" rtl="0" fontAlgn="base">
      <a:spcBef>
        <a:spcPct val="0"/>
      </a:spcBef>
      <a:spcAft>
        <a:spcPct val="0"/>
      </a:spcAft>
      <a:buFont typeface="Arial" panose="020B0604020202020204" pitchFamily="34" charset="0"/>
      <a:defRPr sz="8500" kern="1200">
        <a:solidFill>
          <a:schemeClr val="tx1"/>
        </a:solidFill>
        <a:latin typeface="Trebuchet MS" panose="020B0603020202020204" pitchFamily="34" charset="0"/>
        <a:ea typeface="方正姚体" panose="02010601030101010101" pitchFamily="2" charset="-122"/>
        <a:cs typeface="+mn-cs"/>
      </a:defRPr>
    </a:lvl3pPr>
    <a:lvl4pPr marL="6480175" indent="-5108575" algn="l" defTabSz="4321175" rtl="0" fontAlgn="base">
      <a:spcBef>
        <a:spcPct val="0"/>
      </a:spcBef>
      <a:spcAft>
        <a:spcPct val="0"/>
      </a:spcAft>
      <a:buFont typeface="Arial" panose="020B0604020202020204" pitchFamily="34" charset="0"/>
      <a:defRPr sz="8500" kern="1200">
        <a:solidFill>
          <a:schemeClr val="tx1"/>
        </a:solidFill>
        <a:latin typeface="Trebuchet MS" panose="020B0603020202020204" pitchFamily="34" charset="0"/>
        <a:ea typeface="方正姚体" panose="02010601030101010101" pitchFamily="2" charset="-122"/>
        <a:cs typeface="+mn-cs"/>
      </a:defRPr>
    </a:lvl4pPr>
    <a:lvl5pPr marL="8641080" indent="-6812280" algn="l" defTabSz="4321175" rtl="0" fontAlgn="base">
      <a:spcBef>
        <a:spcPct val="0"/>
      </a:spcBef>
      <a:spcAft>
        <a:spcPct val="0"/>
      </a:spcAft>
      <a:buFont typeface="Arial" panose="020B0604020202020204" pitchFamily="34" charset="0"/>
      <a:defRPr sz="8500" kern="1200">
        <a:solidFill>
          <a:schemeClr val="tx1"/>
        </a:solidFill>
        <a:latin typeface="Trebuchet MS" panose="020B0603020202020204" pitchFamily="34" charset="0"/>
        <a:ea typeface="方正姚体" panose="02010601030101010101" pitchFamily="2" charset="-122"/>
        <a:cs typeface="+mn-cs"/>
      </a:defRPr>
    </a:lvl5pPr>
    <a:lvl6pPr marL="2286000" algn="l" defTabSz="914400" rtl="0" eaLnBrk="1" latinLnBrk="0" hangingPunct="1">
      <a:defRPr sz="8500" kern="1200">
        <a:solidFill>
          <a:schemeClr val="tx1"/>
        </a:solidFill>
        <a:latin typeface="Trebuchet MS" panose="020B0603020202020204" pitchFamily="34" charset="0"/>
        <a:ea typeface="方正姚体" panose="02010601030101010101" pitchFamily="2" charset="-122"/>
        <a:cs typeface="+mn-cs"/>
      </a:defRPr>
    </a:lvl6pPr>
    <a:lvl7pPr marL="2743200" algn="l" defTabSz="914400" rtl="0" eaLnBrk="1" latinLnBrk="0" hangingPunct="1">
      <a:defRPr sz="8500" kern="1200">
        <a:solidFill>
          <a:schemeClr val="tx1"/>
        </a:solidFill>
        <a:latin typeface="Trebuchet MS" panose="020B0603020202020204" pitchFamily="34" charset="0"/>
        <a:ea typeface="方正姚体" panose="02010601030101010101" pitchFamily="2" charset="-122"/>
        <a:cs typeface="+mn-cs"/>
      </a:defRPr>
    </a:lvl7pPr>
    <a:lvl8pPr marL="3200400" algn="l" defTabSz="914400" rtl="0" eaLnBrk="1" latinLnBrk="0" hangingPunct="1">
      <a:defRPr sz="8500" kern="1200">
        <a:solidFill>
          <a:schemeClr val="tx1"/>
        </a:solidFill>
        <a:latin typeface="Trebuchet MS" panose="020B0603020202020204" pitchFamily="34" charset="0"/>
        <a:ea typeface="方正姚体" panose="02010601030101010101" pitchFamily="2" charset="-122"/>
        <a:cs typeface="+mn-cs"/>
      </a:defRPr>
    </a:lvl8pPr>
    <a:lvl9pPr marL="3657600" algn="l" defTabSz="914400" rtl="0" eaLnBrk="1" latinLnBrk="0" hangingPunct="1">
      <a:defRPr sz="8500" kern="1200">
        <a:solidFill>
          <a:schemeClr val="tx1"/>
        </a:solidFill>
        <a:latin typeface="Trebuchet MS" panose="020B0603020202020204" pitchFamily="34" charset="0"/>
        <a:ea typeface="方正姚体" panose="02010601030101010101" pitchFamily="2" charset="-122"/>
        <a:cs typeface="+mn-cs"/>
      </a:defRPr>
    </a:lvl9pPr>
  </p:defaultTextStyle>
  <p:extLst>
    <p:ext uri="{EFAFB233-063F-42B5-8137-9DF3F51BA10A}">
      <p15:sldGuideLst xmlns:p15="http://schemas.microsoft.com/office/powerpoint/2012/main">
        <p15:guide id="1" orient="horz" pos="13646">
          <p15:clr>
            <a:srgbClr val="A4A3A4"/>
          </p15:clr>
        </p15:guide>
        <p15:guide id="2" pos="102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autoAdjust="0"/>
    <p:restoredTop sz="94660" autoAdjust="0"/>
  </p:normalViewPr>
  <p:slideViewPr>
    <p:cSldViewPr showGuides="1">
      <p:cViewPr varScale="1">
        <p:scale>
          <a:sx n="10" d="100"/>
          <a:sy n="10" d="100"/>
        </p:scale>
        <p:origin x="2484" y="76"/>
      </p:cViewPr>
      <p:guideLst>
        <p:guide orient="horz" pos="13646"/>
        <p:guide pos="1020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pPr>
              <a:defRPr/>
            </a:pPr>
            <a:fld id="{4F06A99F-054F-4264-A301-AE41CB50082C}" type="datetimeFigureOut">
              <a:rPr lang="zh-CN" altLang="en-US"/>
              <a:t>2019/11/11</a:t>
            </a:fld>
            <a:endParaRPr lang="zh-CN" altLang="en-US">
              <a:latin typeface="Trebuchet MS" panose="020B0603020202020204" pitchFamily="34" charset="0"/>
              <a:ea typeface="方正姚体" panose="02010601030101010101" pitchFamily="2" charset="-122"/>
            </a:endParaRPr>
          </a:p>
        </p:txBody>
      </p:sp>
      <p:sp>
        <p:nvSpPr>
          <p:cNvPr id="7172" name="幻灯片图像占位符 3"/>
          <p:cNvSpPr>
            <a:spLocks noGrp="1" noRot="1" noChangeAspect="1" noChangeArrowheads="1"/>
          </p:cNvSpPr>
          <p:nvPr>
            <p:ph type="sldImg" idx="4294967295"/>
          </p:nvPr>
        </p:nvSpPr>
        <p:spPr bwMode="auto">
          <a:xfrm>
            <a:off x="2271713" y="1143000"/>
            <a:ext cx="2314575" cy="3086100"/>
          </a:xfrm>
          <a:prstGeom prst="rect">
            <a:avLst/>
          </a:prstGeom>
          <a:noFill/>
          <a:ln w="12700">
            <a:solidFill>
              <a:srgbClr val="000000"/>
            </a:solidFill>
            <a:round/>
          </a:ln>
          <a:extLst>
            <a:ext uri="{909E8E84-426E-40DD-AFC4-6F175D3DCCD1}">
              <a14:hiddenFill xmlns:a14="http://schemas.microsoft.com/office/drawing/2010/main">
                <a:solidFill>
                  <a:srgbClr val="FFFFFF"/>
                </a:solidFill>
              </a14:hiddenFill>
            </a:ext>
          </a:extLst>
        </p:spPr>
      </p:sp>
      <p:sp>
        <p:nvSpPr>
          <p:cNvPr id="6149" name="备注占位符 4"/>
          <p:cNvSpPr>
            <a:spLocks noGrp="1" noChangeArrowheads="1"/>
          </p:cNvSpPr>
          <p:nvPr>
            <p:ph type="body" sz="quarter" idx="9"/>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a:defRPr sz="1200">
                <a:latin typeface="Calibri" panose="020F0502020204030204" pitchFamily="34" charset="0"/>
                <a:ea typeface="宋体" panose="02010600030101010101" pitchFamily="2" charset="-122"/>
              </a:defRPr>
            </a:lvl1pPr>
          </a:lstStyle>
          <a:p>
            <a:fld id="{681DDA30-686B-4ACC-9741-C32D2FD03BB2}" type="slidenum">
              <a:rPr lang="zh-CN" altLang="en-US"/>
              <a:t>‹#›</a:t>
            </a:fld>
            <a:endParaRPr lang="zh-CN" altLang="en-US">
              <a:latin typeface="Trebuchet MS" panose="020B0603020202020204" pitchFamily="34" charset="0"/>
              <a:ea typeface="方正姚体" panose="02010601030101010101" pitchFamily="2" charset="-122"/>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10"/>
          <p:cNvSpPr/>
          <p:nvPr/>
        </p:nvSpPr>
        <p:spPr>
          <a:xfrm>
            <a:off x="0" y="24361597"/>
            <a:ext cx="32404050" cy="18843804"/>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5" name="Rectangle 11"/>
          <p:cNvSpPr/>
          <p:nvPr/>
        </p:nvSpPr>
        <p:spPr>
          <a:xfrm>
            <a:off x="0" y="0"/>
            <a:ext cx="32404050" cy="24361775"/>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6" name="Rectangle 12"/>
          <p:cNvSpPr/>
          <p:nvPr/>
        </p:nvSpPr>
        <p:spPr>
          <a:xfrm>
            <a:off x="0" y="16710025"/>
            <a:ext cx="32404050" cy="144018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7" name="Oval 13"/>
          <p:cNvSpPr/>
          <p:nvPr/>
        </p:nvSpPr>
        <p:spPr>
          <a:xfrm>
            <a:off x="0" y="10080625"/>
            <a:ext cx="32404050" cy="32164338"/>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3" name="Subtitle 2"/>
          <p:cNvSpPr>
            <a:spLocks noGrp="1"/>
          </p:cNvSpPr>
          <p:nvPr>
            <p:ph type="subTitle" idx="1"/>
          </p:nvPr>
        </p:nvSpPr>
        <p:spPr>
          <a:xfrm>
            <a:off x="5222762" y="31831041"/>
            <a:ext cx="19976154" cy="5557351"/>
          </a:xfrm>
        </p:spPr>
        <p:txBody>
          <a:bodyPr>
            <a:normAutofit/>
          </a:bodyPr>
          <a:lstStyle>
            <a:lvl1pPr marL="0" indent="0" algn="l">
              <a:buNone/>
              <a:defRPr sz="10400">
                <a:solidFill>
                  <a:schemeClr val="tx2"/>
                </a:solidFill>
              </a:defRPr>
            </a:lvl1pPr>
            <a:lvl2pPr marL="2160270" indent="0" algn="ctr">
              <a:buNone/>
              <a:defRPr>
                <a:solidFill>
                  <a:schemeClr val="tx1">
                    <a:tint val="75000"/>
                  </a:schemeClr>
                </a:solidFill>
              </a:defRPr>
            </a:lvl2pPr>
            <a:lvl3pPr marL="4320540" indent="0" algn="ctr">
              <a:buNone/>
              <a:defRPr>
                <a:solidFill>
                  <a:schemeClr val="tx1">
                    <a:tint val="75000"/>
                  </a:schemeClr>
                </a:solidFill>
              </a:defRPr>
            </a:lvl3pPr>
            <a:lvl4pPr marL="6480810" indent="0" algn="ctr">
              <a:buNone/>
              <a:defRPr>
                <a:solidFill>
                  <a:schemeClr val="tx1">
                    <a:tint val="75000"/>
                  </a:schemeClr>
                </a:solidFill>
              </a:defRPr>
            </a:lvl4pPr>
            <a:lvl5pPr marL="8641080" indent="0" algn="ctr">
              <a:buNone/>
              <a:defRPr>
                <a:solidFill>
                  <a:schemeClr val="tx1">
                    <a:tint val="75000"/>
                  </a:schemeClr>
                </a:solidFill>
              </a:defRPr>
            </a:lvl5pPr>
            <a:lvl6pPr marL="10801350" indent="0" algn="ctr">
              <a:buNone/>
              <a:defRPr>
                <a:solidFill>
                  <a:schemeClr val="tx1">
                    <a:tint val="75000"/>
                  </a:schemeClr>
                </a:solidFill>
              </a:defRPr>
            </a:lvl6pPr>
            <a:lvl7pPr marL="12961620" indent="0" algn="ctr">
              <a:buNone/>
              <a:defRPr>
                <a:solidFill>
                  <a:schemeClr val="tx1">
                    <a:tint val="75000"/>
                  </a:schemeClr>
                </a:solidFill>
              </a:defRPr>
            </a:lvl7pPr>
            <a:lvl8pPr marL="15121890" indent="0" algn="ctr">
              <a:buNone/>
              <a:defRPr>
                <a:solidFill>
                  <a:schemeClr val="tx1">
                    <a:tint val="75000"/>
                  </a:schemeClr>
                </a:solidFill>
              </a:defRPr>
            </a:lvl8pPr>
            <a:lvl9pPr marL="17282160" indent="0" algn="ctr">
              <a:buNone/>
              <a:defRPr>
                <a:solidFill>
                  <a:schemeClr val="tx1">
                    <a:tint val="75000"/>
                  </a:schemeClr>
                </a:solidFill>
              </a:defRPr>
            </a:lvl9pPr>
          </a:lstStyle>
          <a:p>
            <a:r>
              <a:rPr lang="zh-CN" altLang="en-US" noProof="1"/>
              <a:t>单击此处编辑母版副标题样式</a:t>
            </a:r>
            <a:endParaRPr lang="en-US" noProof="1"/>
          </a:p>
        </p:txBody>
      </p:sp>
      <p:sp>
        <p:nvSpPr>
          <p:cNvPr id="2" name="Title 1"/>
          <p:cNvSpPr>
            <a:spLocks noGrp="1"/>
          </p:cNvSpPr>
          <p:nvPr>
            <p:ph type="ctrTitle"/>
          </p:nvPr>
        </p:nvSpPr>
        <p:spPr>
          <a:xfrm>
            <a:off x="2897304" y="19733431"/>
            <a:ext cx="25427650" cy="11296952"/>
          </a:xfrm>
          <a:effectLst/>
        </p:spPr>
        <p:txBody>
          <a:bodyPr/>
          <a:lstStyle>
            <a:lvl1pPr marL="3024505" indent="-2160270" algn="l">
              <a:defRPr sz="25500"/>
            </a:lvl1pPr>
          </a:lstStyle>
          <a:p>
            <a:r>
              <a:rPr lang="zh-CN" altLang="en-US" noProof="1"/>
              <a:t>单击此处编辑母版标题样式</a:t>
            </a:r>
            <a:endParaRPr lang="en-US" noProof="1"/>
          </a:p>
        </p:txBody>
      </p:sp>
      <p:sp>
        <p:nvSpPr>
          <p:cNvPr id="8" name="Date Placeholder 3"/>
          <p:cNvSpPr>
            <a:spLocks noGrp="1"/>
          </p:cNvSpPr>
          <p:nvPr>
            <p:ph type="dt" sz="half" idx="10"/>
          </p:nvPr>
        </p:nvSpPr>
        <p:spPr/>
        <p:txBody>
          <a:bodyPr/>
          <a:lstStyle>
            <a:lvl1pPr>
              <a:defRPr smtClean="0"/>
            </a:lvl1pPr>
          </a:lstStyle>
          <a:p>
            <a:pPr>
              <a:defRPr/>
            </a:pPr>
            <a:fld id="{A84BF944-B9FC-4783-823B-2A5C8470704B}" type="datetimeFigureOut">
              <a:rPr lang="zh-CN" altLang="en-US"/>
              <a:t>2019/11/11</a:t>
            </a:fld>
            <a:endParaRPr lang="zh-CN" altLang="en-US"/>
          </a:p>
        </p:txBody>
      </p:sp>
      <p:sp>
        <p:nvSpPr>
          <p:cNvPr id="9" name="Footer Placeholder 4"/>
          <p:cNvSpPr>
            <a:spLocks noGrp="1"/>
          </p:cNvSpPr>
          <p:nvPr>
            <p:ph type="ftr" sz="quarter" idx="11"/>
          </p:nvPr>
        </p:nvSpPr>
        <p:spPr/>
        <p:txBody>
          <a:bodyPr/>
          <a:lstStyle>
            <a:lvl1pPr>
              <a:defRPr/>
            </a:lvl1pPr>
          </a:lstStyle>
          <a:p>
            <a:pPr>
              <a:defRPr/>
            </a:pPr>
            <a:endParaRPr lang="zh-CN" altLang="en-US"/>
          </a:p>
        </p:txBody>
      </p:sp>
      <p:sp>
        <p:nvSpPr>
          <p:cNvPr id="10" name="Slide Number Placeholder 5"/>
          <p:cNvSpPr>
            <a:spLocks noGrp="1"/>
          </p:cNvSpPr>
          <p:nvPr>
            <p:ph type="sldNum" sz="quarter" idx="12"/>
          </p:nvPr>
        </p:nvSpPr>
        <p:spPr/>
        <p:txBody>
          <a:bodyPr/>
          <a:lstStyle>
            <a:lvl1pPr>
              <a:defRPr/>
            </a:lvl1pPr>
          </a:lstStyle>
          <a:p>
            <a:fld id="{C641D0C1-CC52-412F-9F63-8F11D89C1168}"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a:t>单击此处编辑母版标题样式</a:t>
            </a:r>
            <a:endParaRPr lang="en-US" noProof="1"/>
          </a:p>
        </p:txBody>
      </p:sp>
      <p:sp>
        <p:nvSpPr>
          <p:cNvPr id="3" name="Vertical Text Placeholder 2"/>
          <p:cNvSpPr>
            <a:spLocks noGrp="1"/>
          </p:cNvSpPr>
          <p:nvPr>
            <p:ph type="body" orient="vert" idx="1"/>
          </p:nvPr>
        </p:nvSpPr>
        <p:spPr>
          <a:xfrm>
            <a:off x="6750844" y="4608571"/>
            <a:ext cx="22682835" cy="21890736"/>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Date Placeholder 3"/>
          <p:cNvSpPr>
            <a:spLocks noGrp="1"/>
          </p:cNvSpPr>
          <p:nvPr>
            <p:ph type="dt" sz="half" idx="10"/>
          </p:nvPr>
        </p:nvSpPr>
        <p:spPr/>
        <p:txBody>
          <a:bodyPr/>
          <a:lstStyle>
            <a:lvl1pPr>
              <a:defRPr/>
            </a:lvl1pPr>
          </a:lstStyle>
          <a:p>
            <a:pPr>
              <a:defRPr/>
            </a:pPr>
            <a:fld id="{BAA67656-AA82-4FF7-AC06-02478E3FBB0F}" type="datetimeFigureOut">
              <a:rPr lang="zh-CN" altLang="en-US"/>
              <a:t>2019/11/11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0CA485E7-4391-4C98-B844-5B224D8EA6F1}"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088632" y="2372060"/>
            <a:ext cx="7290912" cy="33001536"/>
          </a:xfrm>
          <a:effectLst/>
        </p:spPr>
        <p:txBody>
          <a:bodyPr vert="eaVert"/>
          <a:lstStyle>
            <a:lvl1pPr algn="l">
              <a:defRPr/>
            </a:lvl1pPr>
          </a:lstStyle>
          <a:p>
            <a:r>
              <a:rPr lang="zh-CN" altLang="en-US" noProof="1"/>
              <a:t>单击此处编辑母版标题样式</a:t>
            </a:r>
            <a:endParaRPr lang="en-US" noProof="1"/>
          </a:p>
        </p:txBody>
      </p:sp>
      <p:sp>
        <p:nvSpPr>
          <p:cNvPr id="3" name="Vertical Text Placeholder 2"/>
          <p:cNvSpPr>
            <a:spLocks noGrp="1"/>
          </p:cNvSpPr>
          <p:nvPr>
            <p:ph type="body" orient="vert" idx="1"/>
          </p:nvPr>
        </p:nvSpPr>
        <p:spPr>
          <a:xfrm>
            <a:off x="11779827" y="4608577"/>
            <a:ext cx="17113786" cy="30836793"/>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Date Placeholder 3"/>
          <p:cNvSpPr>
            <a:spLocks noGrp="1"/>
          </p:cNvSpPr>
          <p:nvPr>
            <p:ph type="dt" sz="half" idx="10"/>
          </p:nvPr>
        </p:nvSpPr>
        <p:spPr/>
        <p:txBody>
          <a:bodyPr/>
          <a:lstStyle>
            <a:lvl1pPr>
              <a:defRPr/>
            </a:lvl1pPr>
          </a:lstStyle>
          <a:p>
            <a:pPr>
              <a:defRPr/>
            </a:pPr>
            <a:fld id="{46B6C06E-7716-435D-A132-BD1931551FE5}" type="datetimeFigureOut">
              <a:rPr lang="zh-CN" altLang="en-US"/>
              <a:t>2019/11/11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fld id="{803B1A77-FC7C-4FD6-B5DA-640226F80D06}"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29031" y="13418904"/>
            <a:ext cx="27545994" cy="9263481"/>
          </a:xfrm>
          <a:prstGeom prst="rect">
            <a:avLst/>
          </a:prstGeom>
        </p:spPr>
        <p:txBody>
          <a:bodyPr lIns="378854" tIns="189427" rIns="378854" bIns="189427"/>
          <a:lstStyle/>
          <a:p>
            <a:r>
              <a:rPr lang="zh-CN" altLang="en-US" noProof="1"/>
              <a:t>单击此处编辑母版标题样式</a:t>
            </a:r>
          </a:p>
        </p:txBody>
      </p:sp>
      <p:sp>
        <p:nvSpPr>
          <p:cNvPr id="3" name="副标题 2"/>
          <p:cNvSpPr>
            <a:spLocks noGrp="1"/>
          </p:cNvSpPr>
          <p:nvPr>
            <p:ph type="subTitle" idx="1"/>
          </p:nvPr>
        </p:nvSpPr>
        <p:spPr>
          <a:xfrm>
            <a:off x="4863163" y="24478827"/>
            <a:ext cx="22682833" cy="11041786"/>
          </a:xfrm>
          <a:prstGeom prst="rect">
            <a:avLst/>
          </a:prstGeom>
        </p:spPr>
        <p:txBody>
          <a:bodyPr lIns="378854" tIns="189427" rIns="378854" bIns="189427"/>
          <a:lstStyle>
            <a:lvl1pPr marL="0" indent="0" algn="ctr">
              <a:buNone/>
              <a:defRPr/>
            </a:lvl1pPr>
            <a:lvl2pPr marL="1911985" indent="0" algn="ctr">
              <a:buNone/>
              <a:defRPr/>
            </a:lvl2pPr>
            <a:lvl3pPr marL="3823970" indent="0" algn="ctr">
              <a:buNone/>
              <a:defRPr/>
            </a:lvl3pPr>
            <a:lvl4pPr marL="5735955" indent="0" algn="ctr">
              <a:buNone/>
              <a:defRPr/>
            </a:lvl4pPr>
            <a:lvl5pPr marL="7647305" indent="0" algn="ctr">
              <a:buNone/>
              <a:defRPr/>
            </a:lvl5pPr>
            <a:lvl6pPr marL="9559290" indent="0" algn="ctr">
              <a:buNone/>
              <a:defRPr/>
            </a:lvl6pPr>
            <a:lvl7pPr marL="11471275" indent="0" algn="ctr">
              <a:buNone/>
              <a:defRPr/>
            </a:lvl7pPr>
            <a:lvl8pPr marL="13383260" indent="0" algn="ctr">
              <a:buNone/>
              <a:defRPr/>
            </a:lvl8pPr>
            <a:lvl9pPr marL="15295245" indent="0" algn="ctr">
              <a:buNone/>
              <a:defRPr/>
            </a:lvl9pPr>
          </a:lstStyle>
          <a:p>
            <a:r>
              <a:rPr lang="zh-CN" altLang="en-US" noProof="1"/>
              <a:t>单击此处编辑母版副标题样式</a:t>
            </a:r>
          </a:p>
        </p:txBody>
      </p:sp>
      <p:sp>
        <p:nvSpPr>
          <p:cNvPr id="4" name="Rectangle 3"/>
          <p:cNvSpPr>
            <a:spLocks noGrp="1" noChangeArrowheads="1"/>
          </p:cNvSpPr>
          <p:nvPr>
            <p:ph type="dt" idx="10"/>
          </p:nvPr>
        </p:nvSpPr>
        <p:spPr/>
        <p:txBody>
          <a:bodyPr/>
          <a:lstStyle>
            <a:lvl1pPr>
              <a:defRPr/>
            </a:lvl1pPr>
          </a:lstStyle>
          <a:p>
            <a:pPr>
              <a:defRPr/>
            </a:pPr>
            <a:endParaRPr lang="en-US" altLang="zh-CN"/>
          </a:p>
        </p:txBody>
      </p:sp>
      <p:sp>
        <p:nvSpPr>
          <p:cNvPr id="5" name="Rectangle 4"/>
          <p:cNvSpPr>
            <a:spLocks noGrp="1" noChangeArrowheads="1"/>
          </p:cNvSpPr>
          <p:nvPr>
            <p:ph type="ftr" idx="11"/>
          </p:nvPr>
        </p:nvSpPr>
        <p:spPr/>
        <p:txBody>
          <a:bodyPr/>
          <a:lstStyle>
            <a:lvl1pPr>
              <a:defRPr/>
            </a:lvl1pPr>
          </a:lstStyle>
          <a:p>
            <a:pPr>
              <a:defRPr/>
            </a:pPr>
            <a:endParaRPr lang="en-US" altLang="zh-CN"/>
          </a:p>
        </p:txBody>
      </p:sp>
      <p:sp>
        <p:nvSpPr>
          <p:cNvPr id="6" name="Rectangle 5"/>
          <p:cNvSpPr>
            <a:spLocks noGrp="1" noChangeArrowheads="1"/>
          </p:cNvSpPr>
          <p:nvPr>
            <p:ph type="sldNum" idx="12"/>
          </p:nvPr>
        </p:nvSpPr>
        <p:spPr/>
        <p:txBody>
          <a:bodyPr/>
          <a:lstStyle>
            <a:lvl1pPr>
              <a:defRPr/>
            </a:lvl1pPr>
          </a:lstStyle>
          <a:p>
            <a:fld id="{BFE524E9-8B7F-4F8C-A477-E2F02D852056}" type="slidenum">
              <a:rPr lang="en-US" altLang="zh-CN"/>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622756" y="1732940"/>
            <a:ext cx="29163647" cy="7194848"/>
          </a:xfrm>
          <a:prstGeom prst="rect">
            <a:avLst/>
          </a:prstGeom>
        </p:spPr>
        <p:txBody>
          <a:bodyPr lIns="378854" tIns="189427" rIns="378854" bIns="189427"/>
          <a:lstStyle/>
          <a:p>
            <a:r>
              <a:rPr lang="zh-CN" altLang="en-US" noProof="1"/>
              <a:t>单击此处编辑母版标题样式</a:t>
            </a:r>
          </a:p>
        </p:txBody>
      </p:sp>
      <p:sp>
        <p:nvSpPr>
          <p:cNvPr id="3" name="内容占位符 2"/>
          <p:cNvSpPr>
            <a:spLocks noGrp="1"/>
          </p:cNvSpPr>
          <p:nvPr>
            <p:ph idx="1"/>
          </p:nvPr>
        </p:nvSpPr>
        <p:spPr>
          <a:xfrm>
            <a:off x="1622756" y="10080054"/>
            <a:ext cx="29163647" cy="28516287"/>
          </a:xfrm>
          <a:prstGeom prst="rect">
            <a:avLst/>
          </a:prstGeom>
        </p:spPr>
        <p:txBody>
          <a:bodyPr lIns="378854" tIns="189427" rIns="378854" bIns="189427"/>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3"/>
          <p:cNvSpPr>
            <a:spLocks noGrp="1" noChangeArrowheads="1"/>
          </p:cNvSpPr>
          <p:nvPr>
            <p:ph type="dt" idx="10"/>
          </p:nvPr>
        </p:nvSpPr>
        <p:spPr/>
        <p:txBody>
          <a:bodyPr/>
          <a:lstStyle>
            <a:lvl1pPr>
              <a:defRPr/>
            </a:lvl1pPr>
          </a:lstStyle>
          <a:p>
            <a:pPr>
              <a:defRPr/>
            </a:pPr>
            <a:endParaRPr lang="en-US" altLang="zh-CN"/>
          </a:p>
        </p:txBody>
      </p:sp>
      <p:sp>
        <p:nvSpPr>
          <p:cNvPr id="5" name="Rectangle 4"/>
          <p:cNvSpPr>
            <a:spLocks noGrp="1" noChangeArrowheads="1"/>
          </p:cNvSpPr>
          <p:nvPr>
            <p:ph type="ftr" idx="11"/>
          </p:nvPr>
        </p:nvSpPr>
        <p:spPr/>
        <p:txBody>
          <a:bodyPr/>
          <a:lstStyle>
            <a:lvl1pPr>
              <a:defRPr/>
            </a:lvl1pPr>
          </a:lstStyle>
          <a:p>
            <a:pPr>
              <a:defRPr/>
            </a:pPr>
            <a:endParaRPr lang="en-US" altLang="zh-CN"/>
          </a:p>
        </p:txBody>
      </p:sp>
      <p:sp>
        <p:nvSpPr>
          <p:cNvPr id="6" name="Rectangle 5"/>
          <p:cNvSpPr>
            <a:spLocks noGrp="1" noChangeArrowheads="1"/>
          </p:cNvSpPr>
          <p:nvPr>
            <p:ph type="sldNum" idx="12"/>
          </p:nvPr>
        </p:nvSpPr>
        <p:spPr/>
        <p:txBody>
          <a:bodyPr/>
          <a:lstStyle>
            <a:lvl1pPr>
              <a:defRPr/>
            </a:lvl1pPr>
          </a:lstStyle>
          <a:p>
            <a:fld id="{C99407C0-773A-412F-B149-A395E23BEF65}" type="slidenum">
              <a:rPr lang="en-US" altLang="zh-CN"/>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61706" y="27763238"/>
            <a:ext cx="27540893" cy="8583013"/>
          </a:xfrm>
          <a:prstGeom prst="rect">
            <a:avLst/>
          </a:prstGeom>
        </p:spPr>
        <p:txBody>
          <a:bodyPr lIns="378854" tIns="189427" rIns="378854" bIns="189427" anchor="t"/>
          <a:lstStyle>
            <a:lvl1pPr algn="l">
              <a:defRPr sz="16755" b="1" cap="all"/>
            </a:lvl1pPr>
          </a:lstStyle>
          <a:p>
            <a:r>
              <a:rPr lang="zh-CN" altLang="en-US" noProof="1"/>
              <a:t>单击此处编辑母版标题样式</a:t>
            </a:r>
          </a:p>
        </p:txBody>
      </p:sp>
      <p:sp>
        <p:nvSpPr>
          <p:cNvPr id="3" name="文本占位符 2"/>
          <p:cNvSpPr>
            <a:spLocks noGrp="1"/>
          </p:cNvSpPr>
          <p:nvPr>
            <p:ph type="body" idx="1"/>
          </p:nvPr>
        </p:nvSpPr>
        <p:spPr>
          <a:xfrm>
            <a:off x="2561706" y="18309222"/>
            <a:ext cx="27540893" cy="9454016"/>
          </a:xfrm>
          <a:prstGeom prst="rect">
            <a:avLst/>
          </a:prstGeom>
        </p:spPr>
        <p:txBody>
          <a:bodyPr lIns="378854" tIns="189427" rIns="378854" bIns="189427" anchor="b"/>
          <a:lstStyle>
            <a:lvl1pPr marL="0" indent="0">
              <a:buNone/>
              <a:defRPr sz="8375"/>
            </a:lvl1pPr>
            <a:lvl2pPr marL="1911985" indent="0">
              <a:buNone/>
              <a:defRPr sz="7570"/>
            </a:lvl2pPr>
            <a:lvl3pPr marL="3823970" indent="0">
              <a:buNone/>
              <a:defRPr sz="6660"/>
            </a:lvl3pPr>
            <a:lvl4pPr marL="5735955" indent="0">
              <a:buNone/>
              <a:defRPr sz="5855"/>
            </a:lvl4pPr>
            <a:lvl5pPr marL="7647305" indent="0">
              <a:buNone/>
              <a:defRPr sz="5855"/>
            </a:lvl5pPr>
            <a:lvl6pPr marL="9559290" indent="0">
              <a:buNone/>
              <a:defRPr sz="5855"/>
            </a:lvl6pPr>
            <a:lvl7pPr marL="11471275" indent="0">
              <a:buNone/>
              <a:defRPr sz="5855"/>
            </a:lvl7pPr>
            <a:lvl8pPr marL="13383260" indent="0">
              <a:buNone/>
              <a:defRPr sz="5855"/>
            </a:lvl8pPr>
            <a:lvl9pPr marL="15295245" indent="0">
              <a:buNone/>
              <a:defRPr sz="5855"/>
            </a:lvl9pPr>
          </a:lstStyle>
          <a:p>
            <a:pPr lvl="0"/>
            <a:r>
              <a:rPr lang="zh-CN" altLang="en-US" noProof="1"/>
              <a:t>单击此处编辑母版文本样式</a:t>
            </a:r>
          </a:p>
        </p:txBody>
      </p:sp>
      <p:sp>
        <p:nvSpPr>
          <p:cNvPr id="4" name="Rectangle 3"/>
          <p:cNvSpPr>
            <a:spLocks noGrp="1" noChangeArrowheads="1"/>
          </p:cNvSpPr>
          <p:nvPr>
            <p:ph type="dt" idx="10"/>
          </p:nvPr>
        </p:nvSpPr>
        <p:spPr/>
        <p:txBody>
          <a:bodyPr/>
          <a:lstStyle>
            <a:lvl1pPr>
              <a:defRPr/>
            </a:lvl1pPr>
          </a:lstStyle>
          <a:p>
            <a:pPr>
              <a:defRPr/>
            </a:pPr>
            <a:endParaRPr lang="en-US" altLang="zh-CN"/>
          </a:p>
        </p:txBody>
      </p:sp>
      <p:sp>
        <p:nvSpPr>
          <p:cNvPr id="5" name="Rectangle 4"/>
          <p:cNvSpPr>
            <a:spLocks noGrp="1" noChangeArrowheads="1"/>
          </p:cNvSpPr>
          <p:nvPr>
            <p:ph type="ftr" idx="11"/>
          </p:nvPr>
        </p:nvSpPr>
        <p:spPr/>
        <p:txBody>
          <a:bodyPr/>
          <a:lstStyle>
            <a:lvl1pPr>
              <a:defRPr/>
            </a:lvl1pPr>
          </a:lstStyle>
          <a:p>
            <a:pPr>
              <a:defRPr/>
            </a:pPr>
            <a:endParaRPr lang="en-US" altLang="zh-CN"/>
          </a:p>
        </p:txBody>
      </p:sp>
      <p:sp>
        <p:nvSpPr>
          <p:cNvPr id="6" name="Rectangle 5"/>
          <p:cNvSpPr>
            <a:spLocks noGrp="1" noChangeArrowheads="1"/>
          </p:cNvSpPr>
          <p:nvPr>
            <p:ph type="sldNum" idx="12"/>
          </p:nvPr>
        </p:nvSpPr>
        <p:spPr/>
        <p:txBody>
          <a:bodyPr/>
          <a:lstStyle>
            <a:lvl1pPr>
              <a:defRPr/>
            </a:lvl1pPr>
          </a:lstStyle>
          <a:p>
            <a:fld id="{B3F17995-F8D5-459E-926D-7DEBE0C03D8A}" type="slidenum">
              <a:rPr lang="en-US" altLang="zh-CN"/>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622756" y="1732940"/>
            <a:ext cx="29163647" cy="7194848"/>
          </a:xfrm>
          <a:prstGeom prst="rect">
            <a:avLst/>
          </a:prstGeom>
        </p:spPr>
        <p:txBody>
          <a:bodyPr lIns="378854" tIns="189427" rIns="378854" bIns="189427"/>
          <a:lstStyle/>
          <a:p>
            <a:r>
              <a:rPr lang="zh-CN" altLang="en-US" noProof="1"/>
              <a:t>单击此处编辑母版标题样式</a:t>
            </a:r>
          </a:p>
        </p:txBody>
      </p:sp>
      <p:sp>
        <p:nvSpPr>
          <p:cNvPr id="3" name="内容占位符 2"/>
          <p:cNvSpPr>
            <a:spLocks noGrp="1"/>
          </p:cNvSpPr>
          <p:nvPr>
            <p:ph sz="half" idx="1"/>
          </p:nvPr>
        </p:nvSpPr>
        <p:spPr>
          <a:xfrm>
            <a:off x="1622754" y="10080054"/>
            <a:ext cx="14334329" cy="28516287"/>
          </a:xfrm>
          <a:prstGeom prst="rect">
            <a:avLst/>
          </a:prstGeom>
        </p:spPr>
        <p:txBody>
          <a:bodyPr lIns="378854" tIns="189427" rIns="378854" bIns="189427"/>
          <a:lstStyle>
            <a:lvl1pPr>
              <a:defRPr sz="11710"/>
            </a:lvl1pPr>
            <a:lvl2pPr>
              <a:defRPr sz="9990"/>
            </a:lvl2pPr>
            <a:lvl3pPr>
              <a:defRPr sz="8375"/>
            </a:lvl3pPr>
            <a:lvl4pPr>
              <a:defRPr sz="7570"/>
            </a:lvl4pPr>
            <a:lvl5pPr>
              <a:defRPr sz="7570"/>
            </a:lvl5pPr>
            <a:lvl6pPr>
              <a:defRPr sz="7570"/>
            </a:lvl6pPr>
            <a:lvl7pPr>
              <a:defRPr sz="7570"/>
            </a:lvl7pPr>
            <a:lvl8pPr>
              <a:defRPr sz="7570"/>
            </a:lvl8pPr>
            <a:lvl9pPr>
              <a:defRPr sz="757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16446973" y="10080054"/>
            <a:ext cx="14339430" cy="28516287"/>
          </a:xfrm>
          <a:prstGeom prst="rect">
            <a:avLst/>
          </a:prstGeom>
        </p:spPr>
        <p:txBody>
          <a:bodyPr lIns="378854" tIns="189427" rIns="378854" bIns="189427"/>
          <a:lstStyle>
            <a:lvl1pPr>
              <a:defRPr sz="11710"/>
            </a:lvl1pPr>
            <a:lvl2pPr>
              <a:defRPr sz="9990"/>
            </a:lvl2pPr>
            <a:lvl3pPr>
              <a:defRPr sz="8375"/>
            </a:lvl3pPr>
            <a:lvl4pPr>
              <a:defRPr sz="7570"/>
            </a:lvl4pPr>
            <a:lvl5pPr>
              <a:defRPr sz="7570"/>
            </a:lvl5pPr>
            <a:lvl6pPr>
              <a:defRPr sz="7570"/>
            </a:lvl6pPr>
            <a:lvl7pPr>
              <a:defRPr sz="7570"/>
            </a:lvl7pPr>
            <a:lvl8pPr>
              <a:defRPr sz="7570"/>
            </a:lvl8pPr>
            <a:lvl9pPr>
              <a:defRPr sz="757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Rectangle 3"/>
          <p:cNvSpPr>
            <a:spLocks noGrp="1" noChangeArrowheads="1"/>
          </p:cNvSpPr>
          <p:nvPr>
            <p:ph type="dt" idx="10"/>
          </p:nvPr>
        </p:nvSpPr>
        <p:spPr/>
        <p:txBody>
          <a:bodyPr/>
          <a:lstStyle>
            <a:lvl1pPr>
              <a:defRPr/>
            </a:lvl1pPr>
          </a:lstStyle>
          <a:p>
            <a:pPr>
              <a:defRPr/>
            </a:pPr>
            <a:endParaRPr lang="en-US" altLang="zh-CN"/>
          </a:p>
        </p:txBody>
      </p:sp>
      <p:sp>
        <p:nvSpPr>
          <p:cNvPr id="6" name="Rectangle 4"/>
          <p:cNvSpPr>
            <a:spLocks noGrp="1" noChangeArrowheads="1"/>
          </p:cNvSpPr>
          <p:nvPr>
            <p:ph type="ftr" idx="11"/>
          </p:nvPr>
        </p:nvSpPr>
        <p:spPr/>
        <p:txBody>
          <a:bodyPr/>
          <a:lstStyle>
            <a:lvl1pPr>
              <a:defRPr/>
            </a:lvl1pPr>
          </a:lstStyle>
          <a:p>
            <a:pPr>
              <a:defRPr/>
            </a:pPr>
            <a:endParaRPr lang="en-US" altLang="zh-CN"/>
          </a:p>
        </p:txBody>
      </p:sp>
      <p:sp>
        <p:nvSpPr>
          <p:cNvPr id="7" name="Rectangle 5"/>
          <p:cNvSpPr>
            <a:spLocks noGrp="1" noChangeArrowheads="1"/>
          </p:cNvSpPr>
          <p:nvPr>
            <p:ph type="sldNum" idx="12"/>
          </p:nvPr>
        </p:nvSpPr>
        <p:spPr/>
        <p:txBody>
          <a:bodyPr/>
          <a:lstStyle>
            <a:lvl1pPr>
              <a:defRPr/>
            </a:lvl1pPr>
          </a:lstStyle>
          <a:p>
            <a:fld id="{0EE6DDF6-0BB3-46D4-9F59-12F6B4973D80}" type="slidenum">
              <a:rPr lang="en-US" altLang="zh-CN"/>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622756" y="1732940"/>
            <a:ext cx="29163647" cy="7194848"/>
          </a:xfrm>
          <a:prstGeom prst="rect">
            <a:avLst/>
          </a:prstGeom>
        </p:spPr>
        <p:txBody>
          <a:bodyPr lIns="378854" tIns="189427" rIns="378854" bIns="189427"/>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1622754" y="9671768"/>
            <a:ext cx="14313917" cy="4028391"/>
          </a:xfrm>
          <a:prstGeom prst="rect">
            <a:avLst/>
          </a:prstGeom>
        </p:spPr>
        <p:txBody>
          <a:bodyPr lIns="378854" tIns="189427" rIns="378854" bIns="189427" anchor="b"/>
          <a:lstStyle>
            <a:lvl1pPr marL="0" indent="0">
              <a:buNone/>
              <a:defRPr sz="9990" b="1"/>
            </a:lvl1pPr>
            <a:lvl2pPr marL="1911985" indent="0">
              <a:buNone/>
              <a:defRPr sz="8375" b="1"/>
            </a:lvl2pPr>
            <a:lvl3pPr marL="3823970" indent="0">
              <a:buNone/>
              <a:defRPr sz="7570" b="1"/>
            </a:lvl3pPr>
            <a:lvl4pPr marL="5735955" indent="0">
              <a:buNone/>
              <a:defRPr sz="6660" b="1"/>
            </a:lvl4pPr>
            <a:lvl5pPr marL="7647305" indent="0">
              <a:buNone/>
              <a:defRPr sz="6660" b="1"/>
            </a:lvl5pPr>
            <a:lvl6pPr marL="9559290" indent="0">
              <a:buNone/>
              <a:defRPr sz="6660" b="1"/>
            </a:lvl6pPr>
            <a:lvl7pPr marL="11471275" indent="0">
              <a:buNone/>
              <a:defRPr sz="6660" b="1"/>
            </a:lvl7pPr>
            <a:lvl8pPr marL="13383260" indent="0">
              <a:buNone/>
              <a:defRPr sz="6660" b="1"/>
            </a:lvl8pPr>
            <a:lvl9pPr marL="15295245" indent="0">
              <a:buNone/>
              <a:defRPr sz="6660" b="1"/>
            </a:lvl9pPr>
          </a:lstStyle>
          <a:p>
            <a:pPr lvl="0"/>
            <a:r>
              <a:rPr lang="zh-CN" altLang="en-US" noProof="1"/>
              <a:t>单击此处编辑母版文本样式</a:t>
            </a:r>
          </a:p>
        </p:txBody>
      </p:sp>
      <p:sp>
        <p:nvSpPr>
          <p:cNvPr id="4" name="内容占位符 3"/>
          <p:cNvSpPr>
            <a:spLocks noGrp="1"/>
          </p:cNvSpPr>
          <p:nvPr>
            <p:ph sz="half" idx="2"/>
          </p:nvPr>
        </p:nvSpPr>
        <p:spPr>
          <a:xfrm>
            <a:off x="1622754" y="13700159"/>
            <a:ext cx="14313917" cy="24896182"/>
          </a:xfrm>
          <a:prstGeom prst="rect">
            <a:avLst/>
          </a:prstGeom>
        </p:spPr>
        <p:txBody>
          <a:bodyPr lIns="378854" tIns="189427" rIns="378854" bIns="189427"/>
          <a:lstStyle>
            <a:lvl1pPr>
              <a:defRPr sz="9990"/>
            </a:lvl1pPr>
            <a:lvl2pPr>
              <a:defRPr sz="8375"/>
            </a:lvl2pPr>
            <a:lvl3pPr>
              <a:defRPr sz="7570"/>
            </a:lvl3pPr>
            <a:lvl4pPr>
              <a:defRPr sz="6660"/>
            </a:lvl4pPr>
            <a:lvl5pPr>
              <a:defRPr sz="6660"/>
            </a:lvl5pPr>
            <a:lvl6pPr>
              <a:defRPr sz="6660"/>
            </a:lvl6pPr>
            <a:lvl7pPr>
              <a:defRPr sz="6660"/>
            </a:lvl7pPr>
            <a:lvl8pPr>
              <a:defRPr sz="6660"/>
            </a:lvl8pPr>
            <a:lvl9pPr>
              <a:defRPr sz="666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16462280" y="9671768"/>
            <a:ext cx="14324123" cy="4028391"/>
          </a:xfrm>
          <a:prstGeom prst="rect">
            <a:avLst/>
          </a:prstGeom>
        </p:spPr>
        <p:txBody>
          <a:bodyPr lIns="378854" tIns="189427" rIns="378854" bIns="189427" anchor="b"/>
          <a:lstStyle>
            <a:lvl1pPr marL="0" indent="0">
              <a:buNone/>
              <a:defRPr sz="9990" b="1"/>
            </a:lvl1pPr>
            <a:lvl2pPr marL="1911985" indent="0">
              <a:buNone/>
              <a:defRPr sz="8375" b="1"/>
            </a:lvl2pPr>
            <a:lvl3pPr marL="3823970" indent="0">
              <a:buNone/>
              <a:defRPr sz="7570" b="1"/>
            </a:lvl3pPr>
            <a:lvl4pPr marL="5735955" indent="0">
              <a:buNone/>
              <a:defRPr sz="6660" b="1"/>
            </a:lvl4pPr>
            <a:lvl5pPr marL="7647305" indent="0">
              <a:buNone/>
              <a:defRPr sz="6660" b="1"/>
            </a:lvl5pPr>
            <a:lvl6pPr marL="9559290" indent="0">
              <a:buNone/>
              <a:defRPr sz="6660" b="1"/>
            </a:lvl6pPr>
            <a:lvl7pPr marL="11471275" indent="0">
              <a:buNone/>
              <a:defRPr sz="6660" b="1"/>
            </a:lvl7pPr>
            <a:lvl8pPr marL="13383260" indent="0">
              <a:buNone/>
              <a:defRPr sz="6660" b="1"/>
            </a:lvl8pPr>
            <a:lvl9pPr marL="15295245" indent="0">
              <a:buNone/>
              <a:defRPr sz="6660" b="1"/>
            </a:lvl9pPr>
          </a:lstStyle>
          <a:p>
            <a:pPr lvl="0"/>
            <a:r>
              <a:rPr lang="zh-CN" altLang="en-US" noProof="1"/>
              <a:t>单击此处编辑母版文本样式</a:t>
            </a:r>
          </a:p>
        </p:txBody>
      </p:sp>
      <p:sp>
        <p:nvSpPr>
          <p:cNvPr id="6" name="内容占位符 5"/>
          <p:cNvSpPr>
            <a:spLocks noGrp="1"/>
          </p:cNvSpPr>
          <p:nvPr>
            <p:ph sz="quarter" idx="4"/>
          </p:nvPr>
        </p:nvSpPr>
        <p:spPr>
          <a:xfrm>
            <a:off x="16462280" y="13700159"/>
            <a:ext cx="14324123" cy="24896182"/>
          </a:xfrm>
          <a:prstGeom prst="rect">
            <a:avLst/>
          </a:prstGeom>
        </p:spPr>
        <p:txBody>
          <a:bodyPr lIns="378854" tIns="189427" rIns="378854" bIns="189427"/>
          <a:lstStyle>
            <a:lvl1pPr>
              <a:defRPr sz="9990"/>
            </a:lvl1pPr>
            <a:lvl2pPr>
              <a:defRPr sz="8375"/>
            </a:lvl2pPr>
            <a:lvl3pPr>
              <a:defRPr sz="7570"/>
            </a:lvl3pPr>
            <a:lvl4pPr>
              <a:defRPr sz="6660"/>
            </a:lvl4pPr>
            <a:lvl5pPr>
              <a:defRPr sz="6660"/>
            </a:lvl5pPr>
            <a:lvl6pPr>
              <a:defRPr sz="6660"/>
            </a:lvl6pPr>
            <a:lvl7pPr>
              <a:defRPr sz="6660"/>
            </a:lvl7pPr>
            <a:lvl8pPr>
              <a:defRPr sz="6660"/>
            </a:lvl8pPr>
            <a:lvl9pPr>
              <a:defRPr sz="666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Rectangle 3"/>
          <p:cNvSpPr>
            <a:spLocks noGrp="1" noChangeArrowheads="1"/>
          </p:cNvSpPr>
          <p:nvPr>
            <p:ph type="dt" idx="10"/>
          </p:nvPr>
        </p:nvSpPr>
        <p:spPr/>
        <p:txBody>
          <a:bodyPr/>
          <a:lstStyle>
            <a:lvl1pPr>
              <a:defRPr/>
            </a:lvl1pPr>
          </a:lstStyle>
          <a:p>
            <a:pPr>
              <a:defRPr/>
            </a:pPr>
            <a:endParaRPr lang="en-US" altLang="zh-CN"/>
          </a:p>
        </p:txBody>
      </p:sp>
      <p:sp>
        <p:nvSpPr>
          <p:cNvPr id="8" name="Rectangle 4"/>
          <p:cNvSpPr>
            <a:spLocks noGrp="1" noChangeArrowheads="1"/>
          </p:cNvSpPr>
          <p:nvPr>
            <p:ph type="ftr" idx="11"/>
          </p:nvPr>
        </p:nvSpPr>
        <p:spPr/>
        <p:txBody>
          <a:bodyPr/>
          <a:lstStyle>
            <a:lvl1pPr>
              <a:defRPr/>
            </a:lvl1pPr>
          </a:lstStyle>
          <a:p>
            <a:pPr>
              <a:defRPr/>
            </a:pPr>
            <a:endParaRPr lang="en-US" altLang="zh-CN"/>
          </a:p>
        </p:txBody>
      </p:sp>
      <p:sp>
        <p:nvSpPr>
          <p:cNvPr id="9" name="Rectangle 5"/>
          <p:cNvSpPr>
            <a:spLocks noGrp="1" noChangeArrowheads="1"/>
          </p:cNvSpPr>
          <p:nvPr>
            <p:ph type="sldNum" idx="12"/>
          </p:nvPr>
        </p:nvSpPr>
        <p:spPr/>
        <p:txBody>
          <a:bodyPr/>
          <a:lstStyle>
            <a:lvl1pPr>
              <a:defRPr/>
            </a:lvl1pPr>
          </a:lstStyle>
          <a:p>
            <a:fld id="{C2C62127-F9EA-4764-870D-7BECA634AA83}" type="slidenum">
              <a:rPr lang="en-US" altLang="zh-CN"/>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622756" y="1732940"/>
            <a:ext cx="29163647" cy="7194848"/>
          </a:xfrm>
          <a:prstGeom prst="rect">
            <a:avLst/>
          </a:prstGeom>
        </p:spPr>
        <p:txBody>
          <a:bodyPr lIns="378854" tIns="189427" rIns="378854" bIns="189427"/>
          <a:lstStyle/>
          <a:p>
            <a:r>
              <a:rPr lang="zh-CN" altLang="en-US" noProof="1"/>
              <a:t>单击此处编辑母版标题样式</a:t>
            </a:r>
          </a:p>
        </p:txBody>
      </p:sp>
      <p:sp>
        <p:nvSpPr>
          <p:cNvPr id="3" name="Rectangle 3"/>
          <p:cNvSpPr>
            <a:spLocks noGrp="1" noChangeArrowheads="1"/>
          </p:cNvSpPr>
          <p:nvPr>
            <p:ph type="dt" idx="10"/>
          </p:nvPr>
        </p:nvSpPr>
        <p:spPr/>
        <p:txBody>
          <a:bodyPr/>
          <a:lstStyle>
            <a:lvl1pPr>
              <a:defRPr/>
            </a:lvl1pPr>
          </a:lstStyle>
          <a:p>
            <a:pPr>
              <a:defRPr/>
            </a:pPr>
            <a:endParaRPr lang="en-US" altLang="zh-CN"/>
          </a:p>
        </p:txBody>
      </p:sp>
      <p:sp>
        <p:nvSpPr>
          <p:cNvPr id="4" name="Rectangle 4"/>
          <p:cNvSpPr>
            <a:spLocks noGrp="1" noChangeArrowheads="1"/>
          </p:cNvSpPr>
          <p:nvPr>
            <p:ph type="ftr" idx="11"/>
          </p:nvPr>
        </p:nvSpPr>
        <p:spPr/>
        <p:txBody>
          <a:bodyPr/>
          <a:lstStyle>
            <a:lvl1pPr>
              <a:defRPr/>
            </a:lvl1pPr>
          </a:lstStyle>
          <a:p>
            <a:pPr>
              <a:defRPr/>
            </a:pPr>
            <a:endParaRPr lang="en-US" altLang="zh-CN"/>
          </a:p>
        </p:txBody>
      </p:sp>
      <p:sp>
        <p:nvSpPr>
          <p:cNvPr id="5" name="Rectangle 5"/>
          <p:cNvSpPr>
            <a:spLocks noGrp="1" noChangeArrowheads="1"/>
          </p:cNvSpPr>
          <p:nvPr>
            <p:ph type="sldNum" idx="12"/>
          </p:nvPr>
        </p:nvSpPr>
        <p:spPr/>
        <p:txBody>
          <a:bodyPr/>
          <a:lstStyle>
            <a:lvl1pPr>
              <a:defRPr/>
            </a:lvl1pPr>
          </a:lstStyle>
          <a:p>
            <a:fld id="{6D1C41C6-DE5F-478C-ACA0-1480D5DA2383}" type="slidenum">
              <a:rPr lang="en-US" altLang="zh-CN"/>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p:txBody>
          <a:bodyPr/>
          <a:lstStyle>
            <a:lvl1pPr>
              <a:defRPr/>
            </a:lvl1pPr>
          </a:lstStyle>
          <a:p>
            <a:pPr>
              <a:defRPr/>
            </a:pPr>
            <a:endParaRPr lang="en-US" altLang="zh-CN"/>
          </a:p>
        </p:txBody>
      </p:sp>
      <p:sp>
        <p:nvSpPr>
          <p:cNvPr id="3" name="Rectangle 4"/>
          <p:cNvSpPr>
            <a:spLocks noGrp="1" noChangeArrowheads="1"/>
          </p:cNvSpPr>
          <p:nvPr>
            <p:ph type="ftr" idx="11"/>
          </p:nvPr>
        </p:nvSpPr>
        <p:spPr/>
        <p:txBody>
          <a:bodyPr/>
          <a:lstStyle>
            <a:lvl1pPr>
              <a:defRPr/>
            </a:lvl1pPr>
          </a:lstStyle>
          <a:p>
            <a:pPr>
              <a:defRPr/>
            </a:pPr>
            <a:endParaRPr lang="en-US" altLang="zh-CN"/>
          </a:p>
        </p:txBody>
      </p:sp>
      <p:sp>
        <p:nvSpPr>
          <p:cNvPr id="4" name="Rectangle 5"/>
          <p:cNvSpPr>
            <a:spLocks noGrp="1" noChangeArrowheads="1"/>
          </p:cNvSpPr>
          <p:nvPr>
            <p:ph type="sldNum" idx="12"/>
          </p:nvPr>
        </p:nvSpPr>
        <p:spPr/>
        <p:txBody>
          <a:bodyPr/>
          <a:lstStyle>
            <a:lvl1pPr>
              <a:defRPr/>
            </a:lvl1pPr>
          </a:lstStyle>
          <a:p>
            <a:fld id="{1F9E4EBC-092F-48F5-9748-ACF75854FFFC}" type="slidenum">
              <a:rPr lang="en-US" altLang="zh-CN"/>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22754" y="1723864"/>
            <a:ext cx="10660169" cy="7312800"/>
          </a:xfrm>
          <a:prstGeom prst="rect">
            <a:avLst/>
          </a:prstGeom>
        </p:spPr>
        <p:txBody>
          <a:bodyPr lIns="378854" tIns="189427" rIns="378854" bIns="189427" anchor="b"/>
          <a:lstStyle>
            <a:lvl1pPr algn="l">
              <a:defRPr sz="8375" b="1"/>
            </a:lvl1pPr>
          </a:lstStyle>
          <a:p>
            <a:r>
              <a:rPr lang="zh-CN" altLang="en-US" noProof="1"/>
              <a:t>单击此处编辑母版标题样式</a:t>
            </a:r>
          </a:p>
        </p:txBody>
      </p:sp>
      <p:sp>
        <p:nvSpPr>
          <p:cNvPr id="3" name="内容占位符 2"/>
          <p:cNvSpPr>
            <a:spLocks noGrp="1"/>
          </p:cNvSpPr>
          <p:nvPr>
            <p:ph idx="1"/>
          </p:nvPr>
        </p:nvSpPr>
        <p:spPr>
          <a:xfrm>
            <a:off x="12670753" y="1723862"/>
            <a:ext cx="18115650" cy="36872479"/>
          </a:xfrm>
          <a:prstGeom prst="rect">
            <a:avLst/>
          </a:prstGeom>
        </p:spPr>
        <p:txBody>
          <a:bodyPr lIns="378854" tIns="189427" rIns="378854" bIns="189427"/>
          <a:lstStyle>
            <a:lvl1pPr>
              <a:defRPr sz="13425"/>
            </a:lvl1pPr>
            <a:lvl2pPr>
              <a:defRPr sz="11710"/>
            </a:lvl2pPr>
            <a:lvl3pPr>
              <a:defRPr sz="9990"/>
            </a:lvl3pPr>
            <a:lvl4pPr>
              <a:defRPr sz="8375"/>
            </a:lvl4pPr>
            <a:lvl5pPr>
              <a:defRPr sz="8375"/>
            </a:lvl5pPr>
            <a:lvl6pPr>
              <a:defRPr sz="8375"/>
            </a:lvl6pPr>
            <a:lvl7pPr>
              <a:defRPr sz="8375"/>
            </a:lvl7pPr>
            <a:lvl8pPr>
              <a:defRPr sz="8375"/>
            </a:lvl8pPr>
            <a:lvl9pPr>
              <a:defRPr sz="8375"/>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1622754" y="9036664"/>
            <a:ext cx="10660169" cy="29559680"/>
          </a:xfrm>
          <a:prstGeom prst="rect">
            <a:avLst/>
          </a:prstGeom>
        </p:spPr>
        <p:txBody>
          <a:bodyPr lIns="378854" tIns="189427" rIns="378854" bIns="189427"/>
          <a:lstStyle>
            <a:lvl1pPr marL="0" indent="0">
              <a:buNone/>
              <a:defRPr sz="5855"/>
            </a:lvl1pPr>
            <a:lvl2pPr marL="1911985" indent="0">
              <a:buNone/>
              <a:defRPr sz="5045"/>
            </a:lvl2pPr>
            <a:lvl3pPr marL="3823970" indent="0">
              <a:buNone/>
              <a:defRPr sz="4140"/>
            </a:lvl3pPr>
            <a:lvl4pPr marL="5735955" indent="0">
              <a:buNone/>
              <a:defRPr sz="3735"/>
            </a:lvl4pPr>
            <a:lvl5pPr marL="7647305" indent="0">
              <a:buNone/>
              <a:defRPr sz="3735"/>
            </a:lvl5pPr>
            <a:lvl6pPr marL="9559290" indent="0">
              <a:buNone/>
              <a:defRPr sz="3735"/>
            </a:lvl6pPr>
            <a:lvl7pPr marL="11471275" indent="0">
              <a:buNone/>
              <a:defRPr sz="3735"/>
            </a:lvl7pPr>
            <a:lvl8pPr marL="13383260" indent="0">
              <a:buNone/>
              <a:defRPr sz="3735"/>
            </a:lvl8pPr>
            <a:lvl9pPr marL="15295245" indent="0">
              <a:buNone/>
              <a:defRPr sz="3735"/>
            </a:lvl9pPr>
          </a:lstStyle>
          <a:p>
            <a:pPr lvl="0"/>
            <a:r>
              <a:rPr lang="zh-CN" altLang="en-US" noProof="1"/>
              <a:t>单击此处编辑母版文本样式</a:t>
            </a:r>
          </a:p>
        </p:txBody>
      </p:sp>
      <p:sp>
        <p:nvSpPr>
          <p:cNvPr id="5" name="Rectangle 3"/>
          <p:cNvSpPr>
            <a:spLocks noGrp="1" noChangeArrowheads="1"/>
          </p:cNvSpPr>
          <p:nvPr>
            <p:ph type="dt" idx="10"/>
          </p:nvPr>
        </p:nvSpPr>
        <p:spPr/>
        <p:txBody>
          <a:bodyPr/>
          <a:lstStyle>
            <a:lvl1pPr>
              <a:defRPr/>
            </a:lvl1pPr>
          </a:lstStyle>
          <a:p>
            <a:pPr>
              <a:defRPr/>
            </a:pPr>
            <a:endParaRPr lang="en-US" altLang="zh-CN"/>
          </a:p>
        </p:txBody>
      </p:sp>
      <p:sp>
        <p:nvSpPr>
          <p:cNvPr id="6" name="Rectangle 4"/>
          <p:cNvSpPr>
            <a:spLocks noGrp="1" noChangeArrowheads="1"/>
          </p:cNvSpPr>
          <p:nvPr>
            <p:ph type="ftr" idx="11"/>
          </p:nvPr>
        </p:nvSpPr>
        <p:spPr/>
        <p:txBody>
          <a:bodyPr/>
          <a:lstStyle>
            <a:lvl1pPr>
              <a:defRPr/>
            </a:lvl1pPr>
          </a:lstStyle>
          <a:p>
            <a:pPr>
              <a:defRPr/>
            </a:pPr>
            <a:endParaRPr lang="en-US" altLang="zh-CN"/>
          </a:p>
        </p:txBody>
      </p:sp>
      <p:sp>
        <p:nvSpPr>
          <p:cNvPr id="7" name="Rectangle 5"/>
          <p:cNvSpPr>
            <a:spLocks noGrp="1" noChangeArrowheads="1"/>
          </p:cNvSpPr>
          <p:nvPr>
            <p:ph type="sldNum" idx="12"/>
          </p:nvPr>
        </p:nvSpPr>
        <p:spPr/>
        <p:txBody>
          <a:bodyPr/>
          <a:lstStyle>
            <a:lvl1pPr>
              <a:defRPr/>
            </a:lvl1pPr>
          </a:lstStyle>
          <a:p>
            <a:fld id="{37FC81A5-AADA-4E55-8495-25C292769BB5}" type="slidenum">
              <a:rPr lang="en-US" altLang="zh-CN"/>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noProof="1"/>
              <a:t>单击此处编辑母版标题样式</a:t>
            </a:r>
            <a:endParaRPr lang="en-US" noProof="1"/>
          </a:p>
        </p:txBody>
      </p:sp>
      <p:sp>
        <p:nvSpPr>
          <p:cNvPr id="10" name="Content Placeholder 9"/>
          <p:cNvSpPr>
            <a:spLocks noGrp="1"/>
          </p:cNvSpPr>
          <p:nvPr>
            <p:ph sz="quarter" idx="13"/>
          </p:nvPr>
        </p:nvSpPr>
        <p:spPr>
          <a:xfrm>
            <a:off x="4050508" y="4608576"/>
            <a:ext cx="22682835" cy="21890736"/>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Date Placeholder 3"/>
          <p:cNvSpPr>
            <a:spLocks noGrp="1"/>
          </p:cNvSpPr>
          <p:nvPr>
            <p:ph type="dt" sz="half" idx="14"/>
          </p:nvPr>
        </p:nvSpPr>
        <p:spPr/>
        <p:txBody>
          <a:bodyPr/>
          <a:lstStyle>
            <a:lvl1pPr>
              <a:defRPr/>
            </a:lvl1pPr>
          </a:lstStyle>
          <a:p>
            <a:pPr>
              <a:defRPr/>
            </a:pPr>
            <a:fld id="{B308D157-9C57-433F-9988-795A80E79863}" type="datetimeFigureOut">
              <a:rPr lang="zh-CN" altLang="en-US"/>
              <a:t>2019/11/11</a:t>
            </a:fld>
            <a:endParaRPr lang="zh-CN" altLang="en-US"/>
          </a:p>
        </p:txBody>
      </p:sp>
      <p:sp>
        <p:nvSpPr>
          <p:cNvPr id="5" name="Footer Placeholder 4"/>
          <p:cNvSpPr>
            <a:spLocks noGrp="1"/>
          </p:cNvSpPr>
          <p:nvPr>
            <p:ph type="ftr" sz="quarter" idx="15"/>
          </p:nvPr>
        </p:nvSpPr>
        <p:spPr/>
        <p:txBody>
          <a:bodyPr/>
          <a:lstStyle>
            <a:lvl1pPr>
              <a:defRPr/>
            </a:lvl1pPr>
          </a:lstStyle>
          <a:p>
            <a:pPr>
              <a:defRPr/>
            </a:pPr>
            <a:endParaRPr lang="zh-CN" altLang="en-US"/>
          </a:p>
        </p:txBody>
      </p:sp>
      <p:sp>
        <p:nvSpPr>
          <p:cNvPr id="6" name="Slide Number Placeholder 5"/>
          <p:cNvSpPr>
            <a:spLocks noGrp="1"/>
          </p:cNvSpPr>
          <p:nvPr>
            <p:ph type="sldNum" sz="quarter" idx="16"/>
          </p:nvPr>
        </p:nvSpPr>
        <p:spPr/>
        <p:txBody>
          <a:bodyPr/>
          <a:lstStyle>
            <a:lvl1pPr>
              <a:defRPr/>
            </a:lvl1pPr>
          </a:lstStyle>
          <a:p>
            <a:fld id="{5E372A32-3437-4CA9-897C-9E590C8A6630}" type="slidenum">
              <a:rPr lang="zh-CN" altLang="en-US"/>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53239" y="30240157"/>
            <a:ext cx="19442430" cy="3574744"/>
          </a:xfrm>
          <a:prstGeom prst="rect">
            <a:avLst/>
          </a:prstGeom>
        </p:spPr>
        <p:txBody>
          <a:bodyPr lIns="378854" tIns="189427" rIns="378854" bIns="189427" anchor="b"/>
          <a:lstStyle>
            <a:lvl1pPr algn="l">
              <a:defRPr sz="8375" b="1"/>
            </a:lvl1pPr>
          </a:lstStyle>
          <a:p>
            <a:r>
              <a:rPr lang="zh-CN" altLang="en-US" noProof="1"/>
              <a:t>单击此处编辑母版标题样式</a:t>
            </a:r>
          </a:p>
        </p:txBody>
      </p:sp>
      <p:sp>
        <p:nvSpPr>
          <p:cNvPr id="3" name="图片占位符 2"/>
          <p:cNvSpPr>
            <a:spLocks noGrp="1"/>
          </p:cNvSpPr>
          <p:nvPr>
            <p:ph type="pic" idx="1"/>
          </p:nvPr>
        </p:nvSpPr>
        <p:spPr>
          <a:xfrm>
            <a:off x="6353239" y="3856011"/>
            <a:ext cx="19442430" cy="25930499"/>
          </a:xfrm>
          <a:prstGeom prst="rect">
            <a:avLst/>
          </a:prstGeom>
        </p:spPr>
        <p:txBody>
          <a:bodyPr lIns="378854" tIns="189427" rIns="378854" bIns="189427"/>
          <a:lstStyle>
            <a:lvl1pPr marL="0" indent="0">
              <a:buNone/>
              <a:defRPr sz="13425"/>
            </a:lvl1pPr>
            <a:lvl2pPr marL="1911985" indent="0">
              <a:buNone/>
              <a:defRPr sz="11710"/>
            </a:lvl2pPr>
            <a:lvl3pPr marL="3823970" indent="0">
              <a:buNone/>
              <a:defRPr sz="9990"/>
            </a:lvl3pPr>
            <a:lvl4pPr marL="5735955" indent="0">
              <a:buNone/>
              <a:defRPr sz="8375"/>
            </a:lvl4pPr>
            <a:lvl5pPr marL="7647305" indent="0">
              <a:buNone/>
              <a:defRPr sz="8375"/>
            </a:lvl5pPr>
            <a:lvl6pPr marL="9559290" indent="0">
              <a:buNone/>
              <a:defRPr sz="8375"/>
            </a:lvl6pPr>
            <a:lvl7pPr marL="11471275" indent="0">
              <a:buNone/>
              <a:defRPr sz="8375"/>
            </a:lvl7pPr>
            <a:lvl8pPr marL="13383260" indent="0">
              <a:buNone/>
              <a:defRPr sz="8375"/>
            </a:lvl8pPr>
            <a:lvl9pPr marL="15295245" indent="0">
              <a:buNone/>
              <a:defRPr sz="8375"/>
            </a:lvl9pPr>
          </a:lstStyle>
          <a:p>
            <a:pPr lvl="0"/>
            <a:endParaRPr lang="zh-CN" altLang="en-US" noProof="0"/>
          </a:p>
        </p:txBody>
      </p:sp>
      <p:sp>
        <p:nvSpPr>
          <p:cNvPr id="4" name="文本占位符 3"/>
          <p:cNvSpPr>
            <a:spLocks noGrp="1"/>
          </p:cNvSpPr>
          <p:nvPr>
            <p:ph type="body" sz="half" idx="2"/>
          </p:nvPr>
        </p:nvSpPr>
        <p:spPr>
          <a:xfrm>
            <a:off x="6353239" y="33814898"/>
            <a:ext cx="19442430" cy="5071777"/>
          </a:xfrm>
          <a:prstGeom prst="rect">
            <a:avLst/>
          </a:prstGeom>
        </p:spPr>
        <p:txBody>
          <a:bodyPr lIns="378854" tIns="189427" rIns="378854" bIns="189427"/>
          <a:lstStyle>
            <a:lvl1pPr marL="0" indent="0">
              <a:buNone/>
              <a:defRPr sz="5855"/>
            </a:lvl1pPr>
            <a:lvl2pPr marL="1911985" indent="0">
              <a:buNone/>
              <a:defRPr sz="5045"/>
            </a:lvl2pPr>
            <a:lvl3pPr marL="3823970" indent="0">
              <a:buNone/>
              <a:defRPr sz="4140"/>
            </a:lvl3pPr>
            <a:lvl4pPr marL="5735955" indent="0">
              <a:buNone/>
              <a:defRPr sz="3735"/>
            </a:lvl4pPr>
            <a:lvl5pPr marL="7647305" indent="0">
              <a:buNone/>
              <a:defRPr sz="3735"/>
            </a:lvl5pPr>
            <a:lvl6pPr marL="9559290" indent="0">
              <a:buNone/>
              <a:defRPr sz="3735"/>
            </a:lvl6pPr>
            <a:lvl7pPr marL="11471275" indent="0">
              <a:buNone/>
              <a:defRPr sz="3735"/>
            </a:lvl7pPr>
            <a:lvl8pPr marL="13383260" indent="0">
              <a:buNone/>
              <a:defRPr sz="3735"/>
            </a:lvl8pPr>
            <a:lvl9pPr marL="15295245" indent="0">
              <a:buNone/>
              <a:defRPr sz="3735"/>
            </a:lvl9pPr>
          </a:lstStyle>
          <a:p>
            <a:pPr lvl="0"/>
            <a:r>
              <a:rPr lang="zh-CN" altLang="en-US" noProof="1"/>
              <a:t>单击此处编辑母版文本样式</a:t>
            </a:r>
          </a:p>
        </p:txBody>
      </p:sp>
      <p:sp>
        <p:nvSpPr>
          <p:cNvPr id="5" name="Rectangle 3"/>
          <p:cNvSpPr>
            <a:spLocks noGrp="1" noChangeArrowheads="1"/>
          </p:cNvSpPr>
          <p:nvPr>
            <p:ph type="dt" idx="10"/>
          </p:nvPr>
        </p:nvSpPr>
        <p:spPr/>
        <p:txBody>
          <a:bodyPr/>
          <a:lstStyle>
            <a:lvl1pPr>
              <a:defRPr/>
            </a:lvl1pPr>
          </a:lstStyle>
          <a:p>
            <a:pPr>
              <a:defRPr/>
            </a:pPr>
            <a:endParaRPr lang="en-US" altLang="zh-CN"/>
          </a:p>
        </p:txBody>
      </p:sp>
      <p:sp>
        <p:nvSpPr>
          <p:cNvPr id="6" name="Rectangle 4"/>
          <p:cNvSpPr>
            <a:spLocks noGrp="1" noChangeArrowheads="1"/>
          </p:cNvSpPr>
          <p:nvPr>
            <p:ph type="ftr" idx="11"/>
          </p:nvPr>
        </p:nvSpPr>
        <p:spPr/>
        <p:txBody>
          <a:bodyPr/>
          <a:lstStyle>
            <a:lvl1pPr>
              <a:defRPr/>
            </a:lvl1pPr>
          </a:lstStyle>
          <a:p>
            <a:pPr>
              <a:defRPr/>
            </a:pPr>
            <a:endParaRPr lang="en-US" altLang="zh-CN"/>
          </a:p>
        </p:txBody>
      </p:sp>
      <p:sp>
        <p:nvSpPr>
          <p:cNvPr id="7" name="Rectangle 5"/>
          <p:cNvSpPr>
            <a:spLocks noGrp="1" noChangeArrowheads="1"/>
          </p:cNvSpPr>
          <p:nvPr>
            <p:ph type="sldNum" idx="12"/>
          </p:nvPr>
        </p:nvSpPr>
        <p:spPr/>
        <p:txBody>
          <a:bodyPr/>
          <a:lstStyle>
            <a:lvl1pPr>
              <a:defRPr/>
            </a:lvl1pPr>
          </a:lstStyle>
          <a:p>
            <a:fld id="{2093DBD7-4A17-434C-8812-5F6543531043}" type="slidenum">
              <a:rPr lang="en-US" altLang="zh-CN"/>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622756" y="1732940"/>
            <a:ext cx="29163647" cy="7194848"/>
          </a:xfrm>
          <a:prstGeom prst="rect">
            <a:avLst/>
          </a:prstGeom>
        </p:spPr>
        <p:txBody>
          <a:bodyPr lIns="378854" tIns="189427" rIns="378854" bIns="189427"/>
          <a:lstStyle/>
          <a:p>
            <a:r>
              <a:rPr lang="zh-CN" altLang="en-US" noProof="1"/>
              <a:t>单击此处编辑母版标题样式</a:t>
            </a:r>
          </a:p>
        </p:txBody>
      </p:sp>
      <p:sp>
        <p:nvSpPr>
          <p:cNvPr id="3" name="竖排文字占位符 2"/>
          <p:cNvSpPr>
            <a:spLocks noGrp="1"/>
          </p:cNvSpPr>
          <p:nvPr>
            <p:ph type="body" orient="vert" idx="1"/>
          </p:nvPr>
        </p:nvSpPr>
        <p:spPr>
          <a:xfrm>
            <a:off x="1622756" y="10080054"/>
            <a:ext cx="29163647" cy="28516287"/>
          </a:xfrm>
          <a:prstGeom prst="rect">
            <a:avLst/>
          </a:prstGeom>
        </p:spPr>
        <p:txBody>
          <a:bodyPr vert="eaVert" lIns="378854" tIns="189427" rIns="378854" bIns="189427"/>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3"/>
          <p:cNvSpPr>
            <a:spLocks noGrp="1" noChangeArrowheads="1"/>
          </p:cNvSpPr>
          <p:nvPr>
            <p:ph type="dt" idx="10"/>
          </p:nvPr>
        </p:nvSpPr>
        <p:spPr/>
        <p:txBody>
          <a:bodyPr/>
          <a:lstStyle>
            <a:lvl1pPr>
              <a:defRPr/>
            </a:lvl1pPr>
          </a:lstStyle>
          <a:p>
            <a:pPr>
              <a:defRPr/>
            </a:pPr>
            <a:endParaRPr lang="en-US" altLang="zh-CN"/>
          </a:p>
        </p:txBody>
      </p:sp>
      <p:sp>
        <p:nvSpPr>
          <p:cNvPr id="5" name="Rectangle 4"/>
          <p:cNvSpPr>
            <a:spLocks noGrp="1" noChangeArrowheads="1"/>
          </p:cNvSpPr>
          <p:nvPr>
            <p:ph type="ftr" idx="11"/>
          </p:nvPr>
        </p:nvSpPr>
        <p:spPr/>
        <p:txBody>
          <a:bodyPr/>
          <a:lstStyle>
            <a:lvl1pPr>
              <a:defRPr/>
            </a:lvl1pPr>
          </a:lstStyle>
          <a:p>
            <a:pPr>
              <a:defRPr/>
            </a:pPr>
            <a:endParaRPr lang="en-US" altLang="zh-CN"/>
          </a:p>
        </p:txBody>
      </p:sp>
      <p:sp>
        <p:nvSpPr>
          <p:cNvPr id="6" name="Rectangle 5"/>
          <p:cNvSpPr>
            <a:spLocks noGrp="1" noChangeArrowheads="1"/>
          </p:cNvSpPr>
          <p:nvPr>
            <p:ph type="sldNum" idx="12"/>
          </p:nvPr>
        </p:nvSpPr>
        <p:spPr/>
        <p:txBody>
          <a:bodyPr/>
          <a:lstStyle>
            <a:lvl1pPr>
              <a:defRPr/>
            </a:lvl1pPr>
          </a:lstStyle>
          <a:p>
            <a:fld id="{9EE604A8-9B8D-4A53-828D-DCB783F0ECB4}" type="slidenum">
              <a:rPr lang="en-US" altLang="zh-CN"/>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499317" y="1732937"/>
            <a:ext cx="7287084" cy="36863403"/>
          </a:xfrm>
          <a:prstGeom prst="rect">
            <a:avLst/>
          </a:prstGeom>
        </p:spPr>
        <p:txBody>
          <a:bodyPr vert="eaVert" lIns="378854" tIns="189427" rIns="378854" bIns="189427"/>
          <a:lstStyle/>
          <a:p>
            <a:r>
              <a:rPr lang="zh-CN" altLang="en-US" noProof="1"/>
              <a:t>单击此处编辑母版标题样式</a:t>
            </a:r>
          </a:p>
        </p:txBody>
      </p:sp>
      <p:sp>
        <p:nvSpPr>
          <p:cNvPr id="3" name="竖排文字占位符 2"/>
          <p:cNvSpPr>
            <a:spLocks noGrp="1"/>
          </p:cNvSpPr>
          <p:nvPr>
            <p:ph type="body" orient="vert" idx="1"/>
          </p:nvPr>
        </p:nvSpPr>
        <p:spPr>
          <a:xfrm>
            <a:off x="1622756" y="1732937"/>
            <a:ext cx="21386675" cy="36863403"/>
          </a:xfrm>
          <a:prstGeom prst="rect">
            <a:avLst/>
          </a:prstGeom>
        </p:spPr>
        <p:txBody>
          <a:bodyPr vert="eaVert" lIns="378854" tIns="189427" rIns="378854" bIns="189427"/>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3"/>
          <p:cNvSpPr>
            <a:spLocks noGrp="1" noChangeArrowheads="1"/>
          </p:cNvSpPr>
          <p:nvPr>
            <p:ph type="dt" idx="10"/>
          </p:nvPr>
        </p:nvSpPr>
        <p:spPr/>
        <p:txBody>
          <a:bodyPr/>
          <a:lstStyle>
            <a:lvl1pPr>
              <a:defRPr/>
            </a:lvl1pPr>
          </a:lstStyle>
          <a:p>
            <a:pPr>
              <a:defRPr/>
            </a:pPr>
            <a:endParaRPr lang="en-US" altLang="zh-CN"/>
          </a:p>
        </p:txBody>
      </p:sp>
      <p:sp>
        <p:nvSpPr>
          <p:cNvPr id="5" name="Rectangle 4"/>
          <p:cNvSpPr>
            <a:spLocks noGrp="1" noChangeArrowheads="1"/>
          </p:cNvSpPr>
          <p:nvPr>
            <p:ph type="ftr" idx="11"/>
          </p:nvPr>
        </p:nvSpPr>
        <p:spPr/>
        <p:txBody>
          <a:bodyPr/>
          <a:lstStyle>
            <a:lvl1pPr>
              <a:defRPr/>
            </a:lvl1pPr>
          </a:lstStyle>
          <a:p>
            <a:pPr>
              <a:defRPr/>
            </a:pPr>
            <a:endParaRPr lang="en-US" altLang="zh-CN"/>
          </a:p>
        </p:txBody>
      </p:sp>
      <p:sp>
        <p:nvSpPr>
          <p:cNvPr id="6" name="Rectangle 5"/>
          <p:cNvSpPr>
            <a:spLocks noGrp="1" noChangeArrowheads="1"/>
          </p:cNvSpPr>
          <p:nvPr>
            <p:ph type="sldNum" idx="12"/>
          </p:nvPr>
        </p:nvSpPr>
        <p:spPr/>
        <p:txBody>
          <a:bodyPr/>
          <a:lstStyle>
            <a:lvl1pPr>
              <a:defRPr/>
            </a:lvl1pPr>
          </a:lstStyle>
          <a:p>
            <a:fld id="{998FAAC8-78DC-4A57-B357-673607D8BDC2}" type="slidenum">
              <a:rPr lang="en-US" altLang="zh-CN"/>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Rectangle 6"/>
          <p:cNvSpPr/>
          <p:nvPr/>
        </p:nvSpPr>
        <p:spPr>
          <a:xfrm>
            <a:off x="0" y="24361597"/>
            <a:ext cx="32404050" cy="18843804"/>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5" name="Rectangle 7"/>
          <p:cNvSpPr/>
          <p:nvPr/>
        </p:nvSpPr>
        <p:spPr>
          <a:xfrm>
            <a:off x="0" y="0"/>
            <a:ext cx="32404050" cy="24361775"/>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6" name="Rectangle 8"/>
          <p:cNvSpPr/>
          <p:nvPr/>
        </p:nvSpPr>
        <p:spPr>
          <a:xfrm>
            <a:off x="0" y="16710025"/>
            <a:ext cx="32404050" cy="144018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7" name="Oval 9"/>
          <p:cNvSpPr/>
          <p:nvPr/>
        </p:nvSpPr>
        <p:spPr>
          <a:xfrm>
            <a:off x="0" y="10080625"/>
            <a:ext cx="32404050" cy="32164338"/>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2" name="Title 1"/>
          <p:cNvSpPr>
            <a:spLocks noGrp="1"/>
          </p:cNvSpPr>
          <p:nvPr>
            <p:ph type="title"/>
          </p:nvPr>
        </p:nvSpPr>
        <p:spPr>
          <a:xfrm>
            <a:off x="7205136" y="13687683"/>
            <a:ext cx="21144373" cy="15267080"/>
          </a:xfrm>
          <a:effectLst/>
        </p:spPr>
        <p:txBody>
          <a:bodyPr anchor="b"/>
          <a:lstStyle>
            <a:lvl1pPr algn="r">
              <a:defRPr sz="21700" b="1" cap="none" baseline="0"/>
            </a:lvl1pPr>
          </a:lstStyle>
          <a:p>
            <a:r>
              <a:rPr lang="zh-CN" altLang="en-US" noProof="1"/>
              <a:t>单击此处编辑母版标题样式</a:t>
            </a:r>
            <a:endParaRPr lang="en-US" noProof="1"/>
          </a:p>
        </p:txBody>
      </p:sp>
      <p:sp>
        <p:nvSpPr>
          <p:cNvPr id="3" name="Text Placeholder 2"/>
          <p:cNvSpPr>
            <a:spLocks noGrp="1"/>
          </p:cNvSpPr>
          <p:nvPr>
            <p:ph type="body" idx="1"/>
          </p:nvPr>
        </p:nvSpPr>
        <p:spPr>
          <a:xfrm>
            <a:off x="7167015" y="29027322"/>
            <a:ext cx="21157938" cy="5263399"/>
          </a:xfrm>
        </p:spPr>
        <p:txBody>
          <a:bodyPr/>
          <a:lstStyle>
            <a:lvl1pPr marL="0" indent="0" algn="r">
              <a:buNone/>
              <a:defRPr sz="9500">
                <a:solidFill>
                  <a:schemeClr val="tx2"/>
                </a:solidFill>
              </a:defRPr>
            </a:lvl1pPr>
            <a:lvl2pPr marL="2160270" indent="0">
              <a:buNone/>
              <a:defRPr sz="8500">
                <a:solidFill>
                  <a:schemeClr val="tx1">
                    <a:tint val="75000"/>
                  </a:schemeClr>
                </a:solidFill>
              </a:defRPr>
            </a:lvl2pPr>
            <a:lvl3pPr marL="4320540" indent="0">
              <a:buNone/>
              <a:defRPr sz="7600">
                <a:solidFill>
                  <a:schemeClr val="tx1">
                    <a:tint val="75000"/>
                  </a:schemeClr>
                </a:solidFill>
              </a:defRPr>
            </a:lvl3pPr>
            <a:lvl4pPr marL="6480810" indent="0">
              <a:buNone/>
              <a:defRPr sz="6600">
                <a:solidFill>
                  <a:schemeClr val="tx1">
                    <a:tint val="75000"/>
                  </a:schemeClr>
                </a:solidFill>
              </a:defRPr>
            </a:lvl4pPr>
            <a:lvl5pPr marL="8641080" indent="0">
              <a:buNone/>
              <a:defRPr sz="6600">
                <a:solidFill>
                  <a:schemeClr val="tx1">
                    <a:tint val="75000"/>
                  </a:schemeClr>
                </a:solidFill>
              </a:defRPr>
            </a:lvl5pPr>
            <a:lvl6pPr marL="10801350" indent="0">
              <a:buNone/>
              <a:defRPr sz="6600">
                <a:solidFill>
                  <a:schemeClr val="tx1">
                    <a:tint val="75000"/>
                  </a:schemeClr>
                </a:solidFill>
              </a:defRPr>
            </a:lvl6pPr>
            <a:lvl7pPr marL="12961620" indent="0">
              <a:buNone/>
              <a:defRPr sz="6600">
                <a:solidFill>
                  <a:schemeClr val="tx1">
                    <a:tint val="75000"/>
                  </a:schemeClr>
                </a:solidFill>
              </a:defRPr>
            </a:lvl7pPr>
            <a:lvl8pPr marL="15121890" indent="0">
              <a:buNone/>
              <a:defRPr sz="6600">
                <a:solidFill>
                  <a:schemeClr val="tx1">
                    <a:tint val="75000"/>
                  </a:schemeClr>
                </a:solidFill>
              </a:defRPr>
            </a:lvl8pPr>
            <a:lvl9pPr marL="17282160" indent="0">
              <a:buNone/>
              <a:defRPr sz="6600">
                <a:solidFill>
                  <a:schemeClr val="tx1">
                    <a:tint val="75000"/>
                  </a:schemeClr>
                </a:solidFill>
              </a:defRPr>
            </a:lvl9pPr>
          </a:lstStyle>
          <a:p>
            <a:pPr lvl="0"/>
            <a:r>
              <a:rPr lang="zh-CN" altLang="en-US" noProof="1"/>
              <a:t>单击此处编辑母版文本样式</a:t>
            </a:r>
          </a:p>
        </p:txBody>
      </p:sp>
      <p:sp>
        <p:nvSpPr>
          <p:cNvPr id="8" name="Date Placeholder 3"/>
          <p:cNvSpPr>
            <a:spLocks noGrp="1"/>
          </p:cNvSpPr>
          <p:nvPr>
            <p:ph type="dt" sz="half" idx="10"/>
          </p:nvPr>
        </p:nvSpPr>
        <p:spPr/>
        <p:txBody>
          <a:bodyPr/>
          <a:lstStyle>
            <a:lvl1pPr>
              <a:defRPr smtClean="0"/>
            </a:lvl1pPr>
          </a:lstStyle>
          <a:p>
            <a:pPr>
              <a:defRPr/>
            </a:pPr>
            <a:fld id="{333E9025-1C4C-43DB-98C9-E1953FBBBE4E}" type="datetimeFigureOut">
              <a:rPr lang="zh-CN" altLang="en-US"/>
              <a:t>2019/11/11</a:t>
            </a:fld>
            <a:endParaRPr lang="zh-CN" altLang="en-US"/>
          </a:p>
        </p:txBody>
      </p:sp>
      <p:sp>
        <p:nvSpPr>
          <p:cNvPr id="9" name="Footer Placeholder 4"/>
          <p:cNvSpPr>
            <a:spLocks noGrp="1"/>
          </p:cNvSpPr>
          <p:nvPr>
            <p:ph type="ftr" sz="quarter" idx="11"/>
          </p:nvPr>
        </p:nvSpPr>
        <p:spPr/>
        <p:txBody>
          <a:bodyPr/>
          <a:lstStyle>
            <a:lvl1pPr>
              <a:defRPr/>
            </a:lvl1pPr>
          </a:lstStyle>
          <a:p>
            <a:pPr>
              <a:defRPr/>
            </a:pPr>
            <a:endParaRPr lang="zh-CN" altLang="en-US"/>
          </a:p>
        </p:txBody>
      </p:sp>
      <p:sp>
        <p:nvSpPr>
          <p:cNvPr id="10" name="Slide Number Placeholder 5"/>
          <p:cNvSpPr>
            <a:spLocks noGrp="1"/>
          </p:cNvSpPr>
          <p:nvPr>
            <p:ph type="sldNum" sz="quarter" idx="12"/>
          </p:nvPr>
        </p:nvSpPr>
        <p:spPr/>
        <p:txBody>
          <a:bodyPr/>
          <a:lstStyle>
            <a:lvl1pPr>
              <a:defRPr/>
            </a:lvl1pPr>
          </a:lstStyle>
          <a:p>
            <a:fld id="{FCC9D87C-0306-4B99-8A73-728AB17138E7}"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noProof="1"/>
              <a:t>单击此处编辑母版标题样式</a:t>
            </a:r>
            <a:endParaRPr lang="en-US" noProof="1"/>
          </a:p>
        </p:txBody>
      </p:sp>
      <p:sp>
        <p:nvSpPr>
          <p:cNvPr id="9" name="Content Placeholder 8"/>
          <p:cNvSpPr>
            <a:spLocks noGrp="1"/>
          </p:cNvSpPr>
          <p:nvPr>
            <p:ph sz="quarter" idx="13"/>
          </p:nvPr>
        </p:nvSpPr>
        <p:spPr>
          <a:xfrm>
            <a:off x="4050505" y="4608571"/>
            <a:ext cx="11859882" cy="21890736"/>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11" name="Content Placeholder 10"/>
          <p:cNvSpPr>
            <a:spLocks noGrp="1"/>
          </p:cNvSpPr>
          <p:nvPr>
            <p:ph sz="quarter" idx="14"/>
          </p:nvPr>
        </p:nvSpPr>
        <p:spPr>
          <a:xfrm>
            <a:off x="16461260" y="4608576"/>
            <a:ext cx="11859882" cy="21890736"/>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5" name="Date Placeholder 3"/>
          <p:cNvSpPr>
            <a:spLocks noGrp="1"/>
          </p:cNvSpPr>
          <p:nvPr>
            <p:ph type="dt" sz="half" idx="15"/>
          </p:nvPr>
        </p:nvSpPr>
        <p:spPr/>
        <p:txBody>
          <a:bodyPr/>
          <a:lstStyle>
            <a:lvl1pPr>
              <a:defRPr/>
            </a:lvl1pPr>
          </a:lstStyle>
          <a:p>
            <a:pPr>
              <a:defRPr/>
            </a:pPr>
            <a:fld id="{DA13F2A0-D48D-41C8-9AB4-F69DB416D8A3}" type="datetimeFigureOut">
              <a:rPr lang="zh-CN" altLang="en-US"/>
              <a:t>2019/11/11</a:t>
            </a:fld>
            <a:endParaRPr lang="zh-CN" altLang="en-US"/>
          </a:p>
        </p:txBody>
      </p:sp>
      <p:sp>
        <p:nvSpPr>
          <p:cNvPr id="6" name="Footer Placeholder 4"/>
          <p:cNvSpPr>
            <a:spLocks noGrp="1"/>
          </p:cNvSpPr>
          <p:nvPr>
            <p:ph type="ftr" sz="quarter" idx="16"/>
          </p:nvPr>
        </p:nvSpPr>
        <p:spPr/>
        <p:txBody>
          <a:bodyPr/>
          <a:lstStyle>
            <a:lvl1pPr>
              <a:defRPr/>
            </a:lvl1pPr>
          </a:lstStyle>
          <a:p>
            <a:pPr>
              <a:defRPr/>
            </a:pPr>
            <a:endParaRPr lang="zh-CN" altLang="en-US"/>
          </a:p>
        </p:txBody>
      </p:sp>
      <p:sp>
        <p:nvSpPr>
          <p:cNvPr id="7" name="Slide Number Placeholder 5"/>
          <p:cNvSpPr>
            <a:spLocks noGrp="1"/>
          </p:cNvSpPr>
          <p:nvPr>
            <p:ph type="sldNum" sz="quarter" idx="17"/>
          </p:nvPr>
        </p:nvSpPr>
        <p:spPr/>
        <p:txBody>
          <a:bodyPr/>
          <a:lstStyle>
            <a:lvl1pPr>
              <a:defRPr/>
            </a:lvl1pPr>
          </a:lstStyle>
          <a:p>
            <a:fld id="{03353647-F870-4C96-B85A-7BC6A64CF55A}"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050506" y="4608579"/>
            <a:ext cx="11859882" cy="4030501"/>
          </a:xfrm>
        </p:spPr>
        <p:txBody>
          <a:bodyPr anchor="b">
            <a:noAutofit/>
          </a:bodyPr>
          <a:lstStyle>
            <a:lvl1pPr marL="0" indent="0" algn="ctr">
              <a:buNone/>
              <a:defRPr lang="en-US" sz="113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zh-CN" altLang="en-US" noProof="1"/>
              <a:t>单击此处编辑母版文本样式</a:t>
            </a:r>
          </a:p>
        </p:txBody>
      </p:sp>
      <p:sp>
        <p:nvSpPr>
          <p:cNvPr id="4" name="Content Placeholder 3"/>
          <p:cNvSpPr>
            <a:spLocks noGrp="1"/>
          </p:cNvSpPr>
          <p:nvPr>
            <p:ph sz="half" idx="2"/>
          </p:nvPr>
        </p:nvSpPr>
        <p:spPr>
          <a:xfrm>
            <a:off x="4098161" y="8822060"/>
            <a:ext cx="11859882" cy="17282160"/>
          </a:xfrm>
        </p:spPr>
        <p:txBody>
          <a:bodyPr>
            <a:normAutofit/>
          </a:bodyPr>
          <a:lstStyle>
            <a:lvl1pPr>
              <a:defRPr sz="8500"/>
            </a:lvl1pPr>
            <a:lvl2pPr>
              <a:defRPr sz="8500"/>
            </a:lvl2pPr>
            <a:lvl3pPr>
              <a:defRPr sz="7600"/>
            </a:lvl3pPr>
            <a:lvl4pPr>
              <a:defRPr sz="7600"/>
            </a:lvl4pPr>
            <a:lvl5pPr>
              <a:defRPr sz="7600"/>
            </a:lvl5pPr>
            <a:lvl6pPr>
              <a:defRPr sz="7600"/>
            </a:lvl6pPr>
            <a:lvl7pPr>
              <a:defRPr sz="7600"/>
            </a:lvl7pPr>
            <a:lvl8pPr>
              <a:defRPr sz="7600"/>
            </a:lvl8pPr>
            <a:lvl9pPr>
              <a:defRPr sz="7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5" name="Text Placeholder 4"/>
          <p:cNvSpPr>
            <a:spLocks noGrp="1"/>
          </p:cNvSpPr>
          <p:nvPr>
            <p:ph type="body" sz="quarter" idx="3"/>
          </p:nvPr>
        </p:nvSpPr>
        <p:spPr>
          <a:xfrm>
            <a:off x="16468877" y="4608579"/>
            <a:ext cx="11859882" cy="4030501"/>
          </a:xfrm>
        </p:spPr>
        <p:txBody>
          <a:bodyPr anchor="b">
            <a:noAutofit/>
          </a:bodyPr>
          <a:lstStyle>
            <a:lvl1pPr marL="0" indent="0" algn="ctr">
              <a:buNone/>
              <a:defRPr lang="en-US" sz="113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2160270" indent="0">
              <a:buNone/>
              <a:defRPr sz="9500" b="1"/>
            </a:lvl2pPr>
            <a:lvl3pPr marL="4320540" indent="0">
              <a:buNone/>
              <a:defRPr sz="8500" b="1"/>
            </a:lvl3pPr>
            <a:lvl4pPr marL="6480810" indent="0">
              <a:buNone/>
              <a:defRPr sz="7600" b="1"/>
            </a:lvl4pPr>
            <a:lvl5pPr marL="8641080" indent="0">
              <a:buNone/>
              <a:defRPr sz="7600" b="1"/>
            </a:lvl5pPr>
            <a:lvl6pPr marL="10801350" indent="0">
              <a:buNone/>
              <a:defRPr sz="7600" b="1"/>
            </a:lvl6pPr>
            <a:lvl7pPr marL="12961620" indent="0">
              <a:buNone/>
              <a:defRPr sz="7600" b="1"/>
            </a:lvl7pPr>
            <a:lvl8pPr marL="15121890" indent="0">
              <a:buNone/>
              <a:defRPr sz="7600" b="1"/>
            </a:lvl8pPr>
            <a:lvl9pPr marL="17282160" indent="0">
              <a:buNone/>
              <a:defRPr sz="7600" b="1"/>
            </a:lvl9pPr>
          </a:lstStyle>
          <a:p>
            <a:pPr lvl="0"/>
            <a:r>
              <a:rPr lang="zh-CN" altLang="en-US" noProof="1"/>
              <a:t>单击此处编辑母版文本样式</a:t>
            </a:r>
          </a:p>
        </p:txBody>
      </p:sp>
      <p:sp>
        <p:nvSpPr>
          <p:cNvPr id="6" name="Content Placeholder 5"/>
          <p:cNvSpPr>
            <a:spLocks noGrp="1"/>
          </p:cNvSpPr>
          <p:nvPr>
            <p:ph sz="quarter" idx="4"/>
          </p:nvPr>
        </p:nvSpPr>
        <p:spPr>
          <a:xfrm>
            <a:off x="16460809" y="8813903"/>
            <a:ext cx="11859882" cy="17282160"/>
          </a:xfrm>
        </p:spPr>
        <p:txBody>
          <a:bodyPr>
            <a:normAutofit/>
          </a:bodyPr>
          <a:lstStyle>
            <a:lvl1pPr>
              <a:defRPr sz="8500"/>
            </a:lvl1pPr>
            <a:lvl2pPr>
              <a:defRPr sz="8500"/>
            </a:lvl2pPr>
            <a:lvl3pPr>
              <a:defRPr sz="7600"/>
            </a:lvl3pPr>
            <a:lvl4pPr>
              <a:defRPr sz="7600"/>
            </a:lvl4pPr>
            <a:lvl5pPr>
              <a:defRPr sz="7600"/>
            </a:lvl5pPr>
            <a:lvl6pPr>
              <a:defRPr sz="7600"/>
            </a:lvl6pPr>
            <a:lvl7pPr>
              <a:defRPr sz="7600"/>
            </a:lvl7pPr>
            <a:lvl8pPr>
              <a:defRPr sz="7600"/>
            </a:lvl8pPr>
            <a:lvl9pPr>
              <a:defRPr sz="7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10" name="Title 9"/>
          <p:cNvSpPr>
            <a:spLocks noGrp="1"/>
          </p:cNvSpPr>
          <p:nvPr>
            <p:ph type="title"/>
          </p:nvPr>
        </p:nvSpPr>
        <p:spPr/>
        <p:txBody>
          <a:bodyPr/>
          <a:lstStyle/>
          <a:p>
            <a:r>
              <a:rPr lang="zh-CN" altLang="en-US" noProof="1"/>
              <a:t>单击此处编辑母版标题样式</a:t>
            </a:r>
            <a:endParaRPr lang="en-US" noProof="1"/>
          </a:p>
        </p:txBody>
      </p:sp>
      <p:sp>
        <p:nvSpPr>
          <p:cNvPr id="7" name="Date Placeholder 3"/>
          <p:cNvSpPr>
            <a:spLocks noGrp="1"/>
          </p:cNvSpPr>
          <p:nvPr>
            <p:ph type="dt" sz="half" idx="10"/>
          </p:nvPr>
        </p:nvSpPr>
        <p:spPr/>
        <p:txBody>
          <a:bodyPr/>
          <a:lstStyle>
            <a:lvl1pPr>
              <a:defRPr/>
            </a:lvl1pPr>
          </a:lstStyle>
          <a:p>
            <a:pPr>
              <a:defRPr/>
            </a:pPr>
            <a:fld id="{A6C548DA-4E0F-4B04-B882-73D42B9A002F}" type="datetimeFigureOut">
              <a:rPr lang="zh-CN" altLang="en-US"/>
              <a:t>2019/11/11</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fld id="{1FA5C9B5-9439-4BEA-A314-8F241DAE6BE1}"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fld id="{71780D0B-C799-42AC-9D47-166CB742EB76}" type="datetimeFigureOut">
              <a:rPr lang="zh-CN" altLang="en-US"/>
              <a:t>2019/11/11</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fld id="{CB461039-3027-4073-AF37-507577D4C2F0}"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12CF08A-A052-4D60-9928-B329CBE88DB8}" type="datetimeFigureOut">
              <a:rPr lang="zh-CN" altLang="en-US"/>
              <a:t>2019/11/11</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3C75A11F-F04A-410A-BA67-CAE4968D77AA}"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973546" y="13921746"/>
            <a:ext cx="12885376" cy="7928507"/>
          </a:xfrm>
          <a:effectLst/>
        </p:spPr>
        <p:txBody>
          <a:bodyPr anchor="b"/>
          <a:lstStyle>
            <a:lvl1pPr marL="1080135" indent="-1080135" algn="l">
              <a:defRPr sz="13200" b="1">
                <a:effectLst/>
              </a:defRPr>
            </a:lvl1pPr>
          </a:lstStyle>
          <a:p>
            <a:r>
              <a:rPr lang="zh-CN" altLang="en-US" noProof="1"/>
              <a:t>单击此处编辑母版标题样式</a:t>
            </a:r>
            <a:endParaRPr lang="en-US" noProof="1"/>
          </a:p>
        </p:txBody>
      </p:sp>
      <p:sp>
        <p:nvSpPr>
          <p:cNvPr id="3" name="Content Placeholder 2"/>
          <p:cNvSpPr>
            <a:spLocks noGrp="1"/>
          </p:cNvSpPr>
          <p:nvPr>
            <p:ph idx="1"/>
          </p:nvPr>
        </p:nvSpPr>
        <p:spPr>
          <a:xfrm>
            <a:off x="16278272" y="4608581"/>
            <a:ext cx="14235546" cy="30836799"/>
          </a:xfrm>
        </p:spPr>
        <p:txBody>
          <a:bodyPr anchor="ctr"/>
          <a:lstStyle>
            <a:lvl1pPr>
              <a:defRPr sz="10400"/>
            </a:lvl1pPr>
            <a:lvl2pPr>
              <a:defRPr sz="9500"/>
            </a:lvl2pPr>
            <a:lvl3pPr>
              <a:defRPr sz="8500"/>
            </a:lvl3pPr>
            <a:lvl4pPr>
              <a:defRPr sz="7600"/>
            </a:lvl4pPr>
            <a:lvl5pPr>
              <a:defRPr sz="6600"/>
            </a:lvl5pPr>
            <a:lvl6pPr>
              <a:defRPr sz="9500"/>
            </a:lvl6pPr>
            <a:lvl7pPr>
              <a:defRPr sz="9500"/>
            </a:lvl7pPr>
            <a:lvl8pPr>
              <a:defRPr sz="9500"/>
            </a:lvl8pPr>
            <a:lvl9pPr>
              <a:defRPr sz="9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endParaRPr lang="en-US" noProof="1"/>
          </a:p>
        </p:txBody>
      </p:sp>
      <p:sp>
        <p:nvSpPr>
          <p:cNvPr id="4" name="Text Placeholder 3"/>
          <p:cNvSpPr>
            <a:spLocks noGrp="1"/>
          </p:cNvSpPr>
          <p:nvPr>
            <p:ph type="body" sz="half" idx="2"/>
          </p:nvPr>
        </p:nvSpPr>
        <p:spPr>
          <a:xfrm>
            <a:off x="3812244" y="22036156"/>
            <a:ext cx="12008564" cy="13478963"/>
          </a:xfrm>
        </p:spPr>
        <p:txBody>
          <a:bodyPr/>
          <a:lstStyle>
            <a:lvl1pPr marL="0" indent="0">
              <a:buNone/>
              <a:defRPr sz="6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zh-CN" altLang="en-US" noProof="1"/>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46A072A9-CB51-4AF3-A68D-5FB4DF0E69B4}" type="datetimeFigureOut">
              <a:rPr lang="zh-CN" altLang="en-US"/>
              <a:t>2019/11/11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fld id="{D0F00404-713B-4E04-B845-F41CE2F48231}"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Rectangle 7"/>
          <p:cNvSpPr/>
          <p:nvPr/>
        </p:nvSpPr>
        <p:spPr>
          <a:xfrm>
            <a:off x="0" y="24361597"/>
            <a:ext cx="32404050" cy="18843804"/>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6" name="Rectangle 8"/>
          <p:cNvSpPr/>
          <p:nvPr/>
        </p:nvSpPr>
        <p:spPr>
          <a:xfrm>
            <a:off x="0" y="0"/>
            <a:ext cx="32404050" cy="24361775"/>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7" name="Rectangle 9"/>
          <p:cNvSpPr/>
          <p:nvPr/>
        </p:nvSpPr>
        <p:spPr>
          <a:xfrm>
            <a:off x="0" y="16710025"/>
            <a:ext cx="32404050" cy="144018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8" name="Oval 10"/>
          <p:cNvSpPr/>
          <p:nvPr/>
        </p:nvSpPr>
        <p:spPr>
          <a:xfrm>
            <a:off x="0" y="10080625"/>
            <a:ext cx="32404050" cy="32164338"/>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3" name="Picture Placeholder 2"/>
          <p:cNvSpPr>
            <a:spLocks noGrp="1"/>
          </p:cNvSpPr>
          <p:nvPr>
            <p:ph type="pic" idx="1"/>
          </p:nvPr>
        </p:nvSpPr>
        <p:spPr>
          <a:xfrm>
            <a:off x="15858903" y="7200903"/>
            <a:ext cx="14581823" cy="19705179"/>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9500"/>
            </a:lvl1pPr>
            <a:lvl2pPr marL="2160270" indent="0">
              <a:buNone/>
              <a:defRPr sz="13200"/>
            </a:lvl2pPr>
            <a:lvl3pPr marL="4320540" indent="0">
              <a:buNone/>
              <a:defRPr sz="11300"/>
            </a:lvl3pPr>
            <a:lvl4pPr marL="6480810" indent="0">
              <a:buNone/>
              <a:defRPr sz="9500"/>
            </a:lvl4pPr>
            <a:lvl5pPr marL="8641080" indent="0">
              <a:buNone/>
              <a:defRPr sz="9500"/>
            </a:lvl5pPr>
            <a:lvl6pPr marL="10801350" indent="0">
              <a:buNone/>
              <a:defRPr sz="9500"/>
            </a:lvl6pPr>
            <a:lvl7pPr marL="12961620" indent="0">
              <a:buNone/>
              <a:defRPr sz="9500"/>
            </a:lvl7pPr>
            <a:lvl8pPr marL="15121890" indent="0">
              <a:buNone/>
              <a:defRPr sz="9500"/>
            </a:lvl8pPr>
            <a:lvl9pPr marL="17282160" indent="0">
              <a:buNone/>
              <a:defRPr sz="9500"/>
            </a:lvl9pPr>
          </a:lstStyle>
          <a:p>
            <a:pPr lvl="0"/>
            <a:r>
              <a:rPr lang="zh-CN" altLang="en-US" noProof="1"/>
              <a:t>单击图标添加图片</a:t>
            </a:r>
            <a:endParaRPr lang="en-US" noProof="1"/>
          </a:p>
        </p:txBody>
      </p:sp>
      <p:sp>
        <p:nvSpPr>
          <p:cNvPr id="4" name="Text Placeholder 3"/>
          <p:cNvSpPr>
            <a:spLocks noGrp="1"/>
          </p:cNvSpPr>
          <p:nvPr>
            <p:ph type="body" sz="half" idx="2"/>
          </p:nvPr>
        </p:nvSpPr>
        <p:spPr>
          <a:xfrm>
            <a:off x="3111012" y="6366064"/>
            <a:ext cx="13091016" cy="13627027"/>
          </a:xfrm>
        </p:spPr>
        <p:txBody>
          <a:bodyPr anchor="b"/>
          <a:lstStyle>
            <a:lvl1pPr marL="864235" indent="-864235">
              <a:buFont typeface="Georgia" panose="02040502050405020303" pitchFamily="18" charset="0"/>
              <a:buChar char="*"/>
              <a:defRPr sz="7600"/>
            </a:lvl1pPr>
            <a:lvl2pPr marL="2160270" indent="0">
              <a:buNone/>
              <a:defRPr sz="5700"/>
            </a:lvl2pPr>
            <a:lvl3pPr marL="4320540" indent="0">
              <a:buNone/>
              <a:defRPr sz="4700"/>
            </a:lvl3pPr>
            <a:lvl4pPr marL="6480810" indent="0">
              <a:buNone/>
              <a:defRPr sz="4300"/>
            </a:lvl4pPr>
            <a:lvl5pPr marL="8641080" indent="0">
              <a:buNone/>
              <a:defRPr sz="4300"/>
            </a:lvl5pPr>
            <a:lvl6pPr marL="10801350" indent="0">
              <a:buNone/>
              <a:defRPr sz="4300"/>
            </a:lvl6pPr>
            <a:lvl7pPr marL="12961620" indent="0">
              <a:buNone/>
              <a:defRPr sz="4300"/>
            </a:lvl7pPr>
            <a:lvl8pPr marL="15121890" indent="0">
              <a:buNone/>
              <a:defRPr sz="4300"/>
            </a:lvl8pPr>
            <a:lvl9pPr marL="17282160" indent="0">
              <a:buNone/>
              <a:defRPr sz="4300"/>
            </a:lvl9pPr>
          </a:lstStyle>
          <a:p>
            <a:pPr lvl="0"/>
            <a:r>
              <a:rPr lang="zh-CN" altLang="en-US" noProof="1"/>
              <a:t>单击此处编辑母版文本样式</a:t>
            </a:r>
          </a:p>
        </p:txBody>
      </p:sp>
      <p:sp>
        <p:nvSpPr>
          <p:cNvPr id="2" name="Title 1"/>
          <p:cNvSpPr>
            <a:spLocks noGrp="1"/>
          </p:cNvSpPr>
          <p:nvPr>
            <p:ph type="title"/>
          </p:nvPr>
        </p:nvSpPr>
        <p:spPr>
          <a:xfrm>
            <a:off x="2577259" y="28125853"/>
            <a:ext cx="22621663" cy="7200900"/>
          </a:xfrm>
        </p:spPr>
        <p:txBody>
          <a:bodyPr anchor="b"/>
          <a:lstStyle>
            <a:lvl1pPr algn="l">
              <a:defRPr sz="21700" b="1"/>
            </a:lvl1pPr>
          </a:lstStyle>
          <a:p>
            <a:r>
              <a:rPr lang="zh-CN" altLang="en-US" noProof="1"/>
              <a:t>单击此处编辑母版标题样式</a:t>
            </a:r>
            <a:endParaRPr lang="en-US" noProof="1"/>
          </a:p>
        </p:txBody>
      </p:sp>
      <p:sp>
        <p:nvSpPr>
          <p:cNvPr id="9" name="Date Placeholder 4"/>
          <p:cNvSpPr>
            <a:spLocks noGrp="1"/>
          </p:cNvSpPr>
          <p:nvPr>
            <p:ph type="dt" sz="half" idx="10"/>
          </p:nvPr>
        </p:nvSpPr>
        <p:spPr/>
        <p:txBody>
          <a:bodyPr/>
          <a:lstStyle>
            <a:lvl1pPr>
              <a:defRPr smtClean="0"/>
            </a:lvl1pPr>
          </a:lstStyle>
          <a:p>
            <a:pPr>
              <a:defRPr/>
            </a:pPr>
            <a:fld id="{5E376C56-2F29-4FBE-AB78-D8067B420C03}" type="datetimeFigureOut">
              <a:rPr lang="zh-CN" altLang="en-US"/>
              <a:t>2019/11/11</a:t>
            </a:fld>
            <a:endParaRPr lang="zh-CN" altLang="en-US"/>
          </a:p>
        </p:txBody>
      </p:sp>
      <p:sp>
        <p:nvSpPr>
          <p:cNvPr id="10" name="Footer Placeholder 5"/>
          <p:cNvSpPr>
            <a:spLocks noGrp="1"/>
          </p:cNvSpPr>
          <p:nvPr>
            <p:ph type="ftr" sz="quarter" idx="11"/>
          </p:nvPr>
        </p:nvSpPr>
        <p:spPr/>
        <p:txBody>
          <a:bodyPr/>
          <a:lstStyle>
            <a:lvl1pPr>
              <a:defRPr/>
            </a:lvl1pPr>
          </a:lstStyle>
          <a:p>
            <a:pPr>
              <a:defRPr/>
            </a:pPr>
            <a:endParaRPr lang="zh-CN" altLang="en-US"/>
          </a:p>
        </p:txBody>
      </p:sp>
      <p:sp>
        <p:nvSpPr>
          <p:cNvPr id="11" name="Slide Number Placeholder 6"/>
          <p:cNvSpPr>
            <a:spLocks noGrp="1"/>
          </p:cNvSpPr>
          <p:nvPr>
            <p:ph type="sldNum" sz="quarter" idx="12"/>
          </p:nvPr>
        </p:nvSpPr>
        <p:spPr/>
        <p:txBody>
          <a:bodyPr/>
          <a:lstStyle>
            <a:lvl1pPr>
              <a:defRPr/>
            </a:lvl1pPr>
          </a:lstStyle>
          <a:p>
            <a:fld id="{8BD9D32B-58E3-4610-B33D-4E1B367FAD04}"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Rectangle 6"/>
          <p:cNvSpPr/>
          <p:nvPr/>
        </p:nvSpPr>
        <p:spPr>
          <a:xfrm>
            <a:off x="0" y="32164020"/>
            <a:ext cx="32404050" cy="11041381"/>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8" name="Rectangle 7"/>
          <p:cNvSpPr/>
          <p:nvPr/>
        </p:nvSpPr>
        <p:spPr>
          <a:xfrm>
            <a:off x="0" y="0"/>
            <a:ext cx="32404050" cy="32164338"/>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9" name="Rectangle 8"/>
          <p:cNvSpPr/>
          <p:nvPr/>
        </p:nvSpPr>
        <p:spPr>
          <a:xfrm>
            <a:off x="0" y="23741063"/>
            <a:ext cx="32404050" cy="144018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10" name="Oval 9"/>
          <p:cNvSpPr/>
          <p:nvPr/>
        </p:nvSpPr>
        <p:spPr>
          <a:xfrm>
            <a:off x="0" y="10080625"/>
            <a:ext cx="32404050" cy="32164338"/>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32054" tIns="216027" rIns="432054" bIns="216027" anchor="ctr"/>
          <a:lstStyle/>
          <a:p>
            <a:pPr algn="ctr" fontAlgn="auto">
              <a:defRPr/>
            </a:pPr>
            <a:endParaRPr lang="en-US" noProof="1"/>
          </a:p>
        </p:txBody>
      </p:sp>
      <p:sp>
        <p:nvSpPr>
          <p:cNvPr id="2" name="Title Placeholder 1"/>
          <p:cNvSpPr>
            <a:spLocks noGrp="1"/>
          </p:cNvSpPr>
          <p:nvPr>
            <p:ph type="title"/>
          </p:nvPr>
        </p:nvSpPr>
        <p:spPr>
          <a:xfrm>
            <a:off x="6354763" y="27544713"/>
            <a:ext cx="23079075" cy="7200900"/>
          </a:xfrm>
          <a:prstGeom prst="rect">
            <a:avLst/>
          </a:prstGeom>
          <a:effectLst/>
        </p:spPr>
        <p:txBody>
          <a:bodyPr vert="horz" lIns="432054" tIns="216027" rIns="432054" bIns="216027" rtlCol="0" anchor="t" anchorCtr="0">
            <a:noAutofit/>
          </a:bodyPr>
          <a:lstStyle/>
          <a:p>
            <a:r>
              <a:rPr lang="zh-CN" altLang="en-US" noProof="1"/>
              <a:t>单击此处编辑母版标题样式</a:t>
            </a:r>
            <a:endParaRPr lang="en-US" noProof="1"/>
          </a:p>
        </p:txBody>
      </p:sp>
      <p:sp>
        <p:nvSpPr>
          <p:cNvPr id="1033" name="Text Placeholder 2"/>
          <p:cNvSpPr>
            <a:spLocks noGrp="1" noChangeArrowheads="1"/>
          </p:cNvSpPr>
          <p:nvPr>
            <p:ph type="body" idx="4294967295"/>
          </p:nvPr>
        </p:nvSpPr>
        <p:spPr bwMode="auto">
          <a:xfrm>
            <a:off x="4051300" y="4613275"/>
            <a:ext cx="22682200" cy="2189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2054" tIns="216027" rIns="432054" bIns="216027"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en-US"/>
          </a:p>
        </p:txBody>
      </p:sp>
      <p:sp>
        <p:nvSpPr>
          <p:cNvPr id="4" name="Date Placeholder 3"/>
          <p:cNvSpPr>
            <a:spLocks noGrp="1"/>
          </p:cNvSpPr>
          <p:nvPr>
            <p:ph type="dt" sz="half" idx="2"/>
          </p:nvPr>
        </p:nvSpPr>
        <p:spPr>
          <a:xfrm>
            <a:off x="21872575" y="38884225"/>
            <a:ext cx="8910638" cy="2300288"/>
          </a:xfrm>
          <a:prstGeom prst="rect">
            <a:avLst/>
          </a:prstGeom>
        </p:spPr>
        <p:txBody>
          <a:bodyPr vert="horz" lIns="432054" tIns="216027" rIns="432054" bIns="216027" rtlCol="0" anchor="ctr"/>
          <a:lstStyle>
            <a:lvl1pPr algn="r" fontAlgn="auto">
              <a:defRPr sz="5200" b="1" noProof="1" smtClean="0">
                <a:solidFill>
                  <a:schemeClr val="tx1">
                    <a:lumMod val="50000"/>
                    <a:lumOff val="50000"/>
                  </a:schemeClr>
                </a:solidFill>
                <a:latin typeface="+mn-lt"/>
                <a:ea typeface="+mn-ea"/>
              </a:defRPr>
            </a:lvl1pPr>
          </a:lstStyle>
          <a:p>
            <a:pPr>
              <a:defRPr/>
            </a:pPr>
            <a:fld id="{9DA561D6-F141-4A11-97E9-6B7F4C5AAEFF}" type="datetimeFigureOut">
              <a:rPr lang="zh-CN" altLang="en-US"/>
              <a:t>2019/11/11</a:t>
            </a:fld>
            <a:endParaRPr lang="zh-CN" altLang="en-US"/>
          </a:p>
        </p:txBody>
      </p:sp>
      <p:sp>
        <p:nvSpPr>
          <p:cNvPr id="5" name="Footer Placeholder 4"/>
          <p:cNvSpPr>
            <a:spLocks noGrp="1"/>
          </p:cNvSpPr>
          <p:nvPr>
            <p:ph type="ftr" sz="quarter" idx="3"/>
          </p:nvPr>
        </p:nvSpPr>
        <p:spPr>
          <a:xfrm>
            <a:off x="1620838" y="38884225"/>
            <a:ext cx="11880850" cy="2300288"/>
          </a:xfrm>
          <a:prstGeom prst="rect">
            <a:avLst/>
          </a:prstGeom>
        </p:spPr>
        <p:txBody>
          <a:bodyPr vert="horz" lIns="432054" tIns="216027" rIns="432054" bIns="216027" rtlCol="0" anchor="ctr"/>
          <a:lstStyle>
            <a:lvl1pPr algn="l" fontAlgn="auto">
              <a:defRPr sz="5200" b="1" noProof="1">
                <a:solidFill>
                  <a:schemeClr val="tx1">
                    <a:lumMod val="50000"/>
                    <a:lumOff val="50000"/>
                  </a:schemeClr>
                </a:solidFill>
              </a:defRPr>
            </a:lvl1pPr>
          </a:lstStyle>
          <a:p>
            <a:pPr>
              <a:defRPr/>
            </a:pPr>
            <a:endParaRPr lang="zh-CN" altLang="en-US"/>
          </a:p>
        </p:txBody>
      </p:sp>
      <p:sp>
        <p:nvSpPr>
          <p:cNvPr id="6" name="Slide Number Placeholder 5"/>
          <p:cNvSpPr>
            <a:spLocks noGrp="1"/>
          </p:cNvSpPr>
          <p:nvPr>
            <p:ph type="sldNum" sz="quarter" idx="4"/>
          </p:nvPr>
        </p:nvSpPr>
        <p:spPr>
          <a:xfrm>
            <a:off x="13501688" y="38884225"/>
            <a:ext cx="6480175" cy="2300288"/>
          </a:xfrm>
          <a:prstGeom prst="rect">
            <a:avLst/>
          </a:prstGeom>
        </p:spPr>
        <p:txBody>
          <a:bodyPr vert="horz" wrap="square" lIns="432054" tIns="216027" rIns="432054" bIns="216027" numCol="1" anchor="ctr" anchorCtr="0" compatLnSpc="1"/>
          <a:lstStyle>
            <a:lvl1pPr algn="ctr">
              <a:defRPr sz="5700" b="1">
                <a:solidFill>
                  <a:srgbClr val="808080"/>
                </a:solidFill>
              </a:defRPr>
            </a:lvl1pPr>
          </a:lstStyle>
          <a:p>
            <a:fld id="{31C649DD-B33A-4F14-B492-D07A78F70D7C}"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1511300" indent="-1511300" algn="r" defTabSz="4321175" rtl="0" eaLnBrk="0" fontAlgn="base" hangingPunct="0">
        <a:spcBef>
          <a:spcPct val="0"/>
        </a:spcBef>
        <a:spcAft>
          <a:spcPct val="0"/>
        </a:spcAft>
        <a:buClr>
          <a:srgbClr val="C3260C"/>
        </a:buClr>
        <a:buSzPct val="128000"/>
        <a:buFont typeface="Georgia" panose="02040502050405020303" pitchFamily="18" charset="0"/>
        <a:buChar char="*"/>
        <a:defRPr sz="217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1511300" indent="-1511300" algn="r" defTabSz="4321175" rtl="0" eaLnBrk="0" fontAlgn="base" hangingPunct="0">
        <a:spcBef>
          <a:spcPct val="0"/>
        </a:spcBef>
        <a:spcAft>
          <a:spcPct val="0"/>
        </a:spcAft>
        <a:buClr>
          <a:srgbClr val="C3260C"/>
        </a:buClr>
        <a:buSzPct val="128000"/>
        <a:buFont typeface="Georgia" panose="02040502050405020303" pitchFamily="18" charset="0"/>
        <a:buChar char="*"/>
        <a:defRPr sz="21700" b="1">
          <a:solidFill>
            <a:schemeClr val="tx1"/>
          </a:solidFill>
          <a:latin typeface="Trebuchet MS" panose="020B0603020202020204" pitchFamily="34" charset="0"/>
          <a:ea typeface="方正姚体" panose="02010601030101010101" pitchFamily="2" charset="-122"/>
        </a:defRPr>
      </a:lvl2pPr>
      <a:lvl3pPr marL="1511300" indent="-1511300" algn="r" defTabSz="4321175" rtl="0" eaLnBrk="0" fontAlgn="base" hangingPunct="0">
        <a:spcBef>
          <a:spcPct val="0"/>
        </a:spcBef>
        <a:spcAft>
          <a:spcPct val="0"/>
        </a:spcAft>
        <a:buClr>
          <a:srgbClr val="C3260C"/>
        </a:buClr>
        <a:buSzPct val="128000"/>
        <a:buFont typeface="Georgia" panose="02040502050405020303" pitchFamily="18" charset="0"/>
        <a:buChar char="*"/>
        <a:defRPr sz="21700" b="1">
          <a:solidFill>
            <a:schemeClr val="tx1"/>
          </a:solidFill>
          <a:latin typeface="Trebuchet MS" panose="020B0603020202020204" pitchFamily="34" charset="0"/>
          <a:ea typeface="方正姚体" panose="02010601030101010101" pitchFamily="2" charset="-122"/>
        </a:defRPr>
      </a:lvl3pPr>
      <a:lvl4pPr marL="1511300" indent="-1511300" algn="r" defTabSz="4321175" rtl="0" eaLnBrk="0" fontAlgn="base" hangingPunct="0">
        <a:spcBef>
          <a:spcPct val="0"/>
        </a:spcBef>
        <a:spcAft>
          <a:spcPct val="0"/>
        </a:spcAft>
        <a:buClr>
          <a:srgbClr val="C3260C"/>
        </a:buClr>
        <a:buSzPct val="128000"/>
        <a:buFont typeface="Georgia" panose="02040502050405020303" pitchFamily="18" charset="0"/>
        <a:buChar char="*"/>
        <a:defRPr sz="21700" b="1">
          <a:solidFill>
            <a:schemeClr val="tx1"/>
          </a:solidFill>
          <a:latin typeface="Trebuchet MS" panose="020B0603020202020204" pitchFamily="34" charset="0"/>
          <a:ea typeface="方正姚体" panose="02010601030101010101" pitchFamily="2" charset="-122"/>
        </a:defRPr>
      </a:lvl4pPr>
      <a:lvl5pPr marL="1511300" indent="-1511300" algn="r" defTabSz="4321175" rtl="0" eaLnBrk="0" fontAlgn="base" hangingPunct="0">
        <a:spcBef>
          <a:spcPct val="0"/>
        </a:spcBef>
        <a:spcAft>
          <a:spcPct val="0"/>
        </a:spcAft>
        <a:buClr>
          <a:srgbClr val="C3260C"/>
        </a:buClr>
        <a:buSzPct val="128000"/>
        <a:buFont typeface="Georgia" panose="02040502050405020303" pitchFamily="18" charset="0"/>
        <a:buChar char="*"/>
        <a:defRPr sz="21700" b="1">
          <a:solidFill>
            <a:schemeClr val="tx1"/>
          </a:solidFill>
          <a:latin typeface="Trebuchet MS" panose="020B0603020202020204" pitchFamily="34" charset="0"/>
          <a:ea typeface="方正姚体" panose="02010601030101010101" pitchFamily="2" charset="-122"/>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079500" indent="-863600" algn="l" defTabSz="4321175" rtl="0" eaLnBrk="0" fontAlgn="base" hangingPunct="0">
        <a:spcBef>
          <a:spcPct val="20000"/>
        </a:spcBef>
        <a:spcAft>
          <a:spcPts val="1425"/>
        </a:spcAft>
        <a:buClr>
          <a:srgbClr val="C3260C"/>
        </a:buClr>
        <a:buSzPct val="130000"/>
        <a:buFont typeface="Georgia" panose="02040502050405020303" pitchFamily="18" charset="0"/>
        <a:buChar char="*"/>
        <a:defRPr sz="10400" kern="1200">
          <a:solidFill>
            <a:srgbClr val="404040"/>
          </a:solidFill>
          <a:latin typeface="+mn-lt"/>
          <a:ea typeface="+mn-ea"/>
          <a:cs typeface="+mn-cs"/>
        </a:defRPr>
      </a:lvl1pPr>
      <a:lvl2pPr marL="2592705" indent="-865505" algn="l" defTabSz="4321175" rtl="0" eaLnBrk="0" fontAlgn="base" hangingPunct="0">
        <a:spcBef>
          <a:spcPct val="20000"/>
        </a:spcBef>
        <a:spcAft>
          <a:spcPts val="1425"/>
        </a:spcAft>
        <a:buClr>
          <a:srgbClr val="C3260C"/>
        </a:buClr>
        <a:buSzPct val="130000"/>
        <a:buFont typeface="Georgia" panose="02040502050405020303" pitchFamily="18" charset="0"/>
        <a:buChar char="*"/>
        <a:defRPr sz="9500" kern="1200">
          <a:solidFill>
            <a:srgbClr val="404040"/>
          </a:solidFill>
          <a:latin typeface="+mn-lt"/>
          <a:ea typeface="+mn-ea"/>
          <a:cs typeface="+mn-cs"/>
        </a:defRPr>
      </a:lvl2pPr>
      <a:lvl3pPr marL="3889375" indent="-865505" algn="l" defTabSz="4321175" rtl="0" eaLnBrk="0" fontAlgn="base" hangingPunct="0">
        <a:spcBef>
          <a:spcPct val="20000"/>
        </a:spcBef>
        <a:spcAft>
          <a:spcPts val="1425"/>
        </a:spcAft>
        <a:buClr>
          <a:srgbClr val="C3260C"/>
        </a:buClr>
        <a:buSzPct val="130000"/>
        <a:buFont typeface="Georgia" panose="02040502050405020303" pitchFamily="18" charset="0"/>
        <a:buChar char="*"/>
        <a:defRPr sz="8500" kern="1200">
          <a:solidFill>
            <a:srgbClr val="404040"/>
          </a:solidFill>
          <a:latin typeface="+mn-lt"/>
          <a:ea typeface="+mn-ea"/>
          <a:cs typeface="+mn-cs"/>
        </a:defRPr>
      </a:lvl3pPr>
      <a:lvl4pPr marL="5184775" indent="-863600" algn="l" defTabSz="4321175" rtl="0" eaLnBrk="0" fontAlgn="base" hangingPunct="0">
        <a:spcBef>
          <a:spcPct val="20000"/>
        </a:spcBef>
        <a:spcAft>
          <a:spcPts val="1425"/>
        </a:spcAft>
        <a:buClr>
          <a:srgbClr val="C3260C"/>
        </a:buClr>
        <a:buSzPct val="130000"/>
        <a:buFont typeface="Georgia" panose="02040502050405020303" pitchFamily="18" charset="0"/>
        <a:buChar char="*"/>
        <a:defRPr sz="7600" kern="1200">
          <a:solidFill>
            <a:srgbClr val="404040"/>
          </a:solidFill>
          <a:latin typeface="+mn-lt"/>
          <a:ea typeface="+mn-ea"/>
          <a:cs typeface="+mn-cs"/>
        </a:defRPr>
      </a:lvl4pPr>
      <a:lvl5pPr marL="6567805" indent="-865505" algn="l" defTabSz="4321175" rtl="0" eaLnBrk="0" fontAlgn="base" hangingPunct="0">
        <a:spcBef>
          <a:spcPct val="20000"/>
        </a:spcBef>
        <a:spcAft>
          <a:spcPts val="1425"/>
        </a:spcAft>
        <a:buClr>
          <a:srgbClr val="C3260C"/>
        </a:buClr>
        <a:buSzPct val="130000"/>
        <a:buFont typeface="Georgia" panose="02040502050405020303" pitchFamily="18" charset="0"/>
        <a:buChar char="*"/>
        <a:defRPr sz="6600" kern="1200">
          <a:solidFill>
            <a:srgbClr val="404040"/>
          </a:solidFill>
          <a:latin typeface="+mn-lt"/>
          <a:ea typeface="+mn-ea"/>
          <a:cs typeface="+mn-cs"/>
        </a:defRPr>
      </a:lvl5pPr>
      <a:lvl6pPr marL="7863205" indent="-864235" algn="l" defTabSz="4320540" rtl="0" eaLnBrk="1" latinLnBrk="0" hangingPunct="1">
        <a:spcBef>
          <a:spcPct val="20000"/>
        </a:spcBef>
        <a:spcAft>
          <a:spcPts val="1420"/>
        </a:spcAft>
        <a:buClr>
          <a:schemeClr val="accent6">
            <a:lumMod val="75000"/>
          </a:schemeClr>
        </a:buClr>
        <a:buSzPct val="130000"/>
        <a:buFont typeface="Georgia" panose="02040502050405020303" pitchFamily="18" charset="0"/>
        <a:buChar char="*"/>
        <a:defRPr sz="6600" kern="1200">
          <a:solidFill>
            <a:schemeClr val="tx1">
              <a:lumMod val="75000"/>
              <a:lumOff val="25000"/>
            </a:schemeClr>
          </a:solidFill>
          <a:latin typeface="+mn-lt"/>
          <a:ea typeface="+mn-ea"/>
          <a:cs typeface="+mn-cs"/>
        </a:defRPr>
      </a:lvl6pPr>
      <a:lvl7pPr marL="9289415" indent="-864235" algn="l" defTabSz="4320540" rtl="0" eaLnBrk="1" latinLnBrk="0" hangingPunct="1">
        <a:spcBef>
          <a:spcPct val="20000"/>
        </a:spcBef>
        <a:spcAft>
          <a:spcPts val="1420"/>
        </a:spcAft>
        <a:buClr>
          <a:schemeClr val="accent6">
            <a:lumMod val="75000"/>
          </a:schemeClr>
        </a:buClr>
        <a:buSzPct val="130000"/>
        <a:buFont typeface="Georgia" panose="02040502050405020303" pitchFamily="18" charset="0"/>
        <a:buChar char="*"/>
        <a:defRPr sz="6600" kern="1200">
          <a:solidFill>
            <a:schemeClr val="tx1">
              <a:lumMod val="75000"/>
              <a:lumOff val="25000"/>
            </a:schemeClr>
          </a:solidFill>
          <a:latin typeface="+mn-lt"/>
          <a:ea typeface="+mn-ea"/>
          <a:cs typeface="+mn-cs"/>
        </a:defRPr>
      </a:lvl7pPr>
      <a:lvl8pPr marL="10801350" indent="-864235" algn="l" defTabSz="4320540" rtl="0" eaLnBrk="1" latinLnBrk="0" hangingPunct="1">
        <a:spcBef>
          <a:spcPct val="20000"/>
        </a:spcBef>
        <a:spcAft>
          <a:spcPts val="1420"/>
        </a:spcAft>
        <a:buClr>
          <a:schemeClr val="accent6">
            <a:lumMod val="75000"/>
          </a:schemeClr>
        </a:buClr>
        <a:buSzPct val="130000"/>
        <a:buFont typeface="Georgia" panose="02040502050405020303" pitchFamily="18" charset="0"/>
        <a:buChar char="*"/>
        <a:defRPr sz="6600" kern="1200">
          <a:solidFill>
            <a:schemeClr val="tx1">
              <a:lumMod val="75000"/>
              <a:lumOff val="25000"/>
            </a:schemeClr>
          </a:solidFill>
          <a:latin typeface="+mn-lt"/>
          <a:ea typeface="+mn-ea"/>
          <a:cs typeface="+mn-cs"/>
        </a:defRPr>
      </a:lvl8pPr>
      <a:lvl9pPr marL="12226925" indent="-864235" algn="l" defTabSz="4320540" rtl="0" eaLnBrk="1" latinLnBrk="0" hangingPunct="1">
        <a:spcBef>
          <a:spcPct val="20000"/>
        </a:spcBef>
        <a:spcAft>
          <a:spcPts val="1420"/>
        </a:spcAft>
        <a:buClr>
          <a:schemeClr val="accent6">
            <a:lumMod val="75000"/>
          </a:schemeClr>
        </a:buClr>
        <a:buSzPct val="130000"/>
        <a:buFont typeface="Georgia" panose="02040502050405020303" pitchFamily="18" charset="0"/>
        <a:buChar char="*"/>
        <a:defRPr sz="6600" kern="1200">
          <a:solidFill>
            <a:schemeClr val="tx1">
              <a:lumMod val="75000"/>
              <a:lumOff val="25000"/>
            </a:schemeClr>
          </a:solidFill>
          <a:latin typeface="+mn-lt"/>
          <a:ea typeface="+mn-ea"/>
          <a:cs typeface="+mn-cs"/>
        </a:defRPr>
      </a:lvl9pPr>
    </p:bodyStyle>
    <p:otherStyle>
      <a:defPPr>
        <a:defRPr lang="en-US"/>
      </a:defPPr>
      <a:lvl1pPr marL="0" algn="l" defTabSz="4320540" rtl="0" eaLnBrk="1" latinLnBrk="0" hangingPunct="1">
        <a:defRPr sz="8500" kern="1200">
          <a:solidFill>
            <a:schemeClr val="tx1"/>
          </a:solidFill>
          <a:latin typeface="+mn-lt"/>
          <a:ea typeface="+mn-ea"/>
          <a:cs typeface="+mn-cs"/>
        </a:defRPr>
      </a:lvl1pPr>
      <a:lvl2pPr marL="2160270" algn="l" defTabSz="4320540" rtl="0" eaLnBrk="1" latinLnBrk="0" hangingPunct="1">
        <a:defRPr sz="8500" kern="1200">
          <a:solidFill>
            <a:schemeClr val="tx1"/>
          </a:solidFill>
          <a:latin typeface="+mn-lt"/>
          <a:ea typeface="+mn-ea"/>
          <a:cs typeface="+mn-cs"/>
        </a:defRPr>
      </a:lvl2pPr>
      <a:lvl3pPr marL="4320540" algn="l" defTabSz="4320540" rtl="0" eaLnBrk="1" latinLnBrk="0" hangingPunct="1">
        <a:defRPr sz="8500" kern="1200">
          <a:solidFill>
            <a:schemeClr val="tx1"/>
          </a:solidFill>
          <a:latin typeface="+mn-lt"/>
          <a:ea typeface="+mn-ea"/>
          <a:cs typeface="+mn-cs"/>
        </a:defRPr>
      </a:lvl3pPr>
      <a:lvl4pPr marL="6480810" algn="l" defTabSz="4320540" rtl="0" eaLnBrk="1" latinLnBrk="0" hangingPunct="1">
        <a:defRPr sz="8500" kern="1200">
          <a:solidFill>
            <a:schemeClr val="tx1"/>
          </a:solidFill>
          <a:latin typeface="+mn-lt"/>
          <a:ea typeface="+mn-ea"/>
          <a:cs typeface="+mn-cs"/>
        </a:defRPr>
      </a:lvl4pPr>
      <a:lvl5pPr marL="8641080" algn="l" defTabSz="4320540" rtl="0" eaLnBrk="1" latinLnBrk="0" hangingPunct="1">
        <a:defRPr sz="8500" kern="1200">
          <a:solidFill>
            <a:schemeClr val="tx1"/>
          </a:solidFill>
          <a:latin typeface="+mn-lt"/>
          <a:ea typeface="+mn-ea"/>
          <a:cs typeface="+mn-cs"/>
        </a:defRPr>
      </a:lvl5pPr>
      <a:lvl6pPr marL="10801350" algn="l" defTabSz="4320540" rtl="0" eaLnBrk="1" latinLnBrk="0" hangingPunct="1">
        <a:defRPr sz="8500" kern="1200">
          <a:solidFill>
            <a:schemeClr val="tx1"/>
          </a:solidFill>
          <a:latin typeface="+mn-lt"/>
          <a:ea typeface="+mn-ea"/>
          <a:cs typeface="+mn-cs"/>
        </a:defRPr>
      </a:lvl6pPr>
      <a:lvl7pPr marL="12961620" algn="l" defTabSz="4320540" rtl="0" eaLnBrk="1" latinLnBrk="0" hangingPunct="1">
        <a:defRPr sz="8500" kern="1200">
          <a:solidFill>
            <a:schemeClr val="tx1"/>
          </a:solidFill>
          <a:latin typeface="+mn-lt"/>
          <a:ea typeface="+mn-ea"/>
          <a:cs typeface="+mn-cs"/>
        </a:defRPr>
      </a:lvl7pPr>
      <a:lvl8pPr marL="15121890" algn="l" defTabSz="4320540" rtl="0" eaLnBrk="1" latinLnBrk="0" hangingPunct="1">
        <a:defRPr sz="8500" kern="1200">
          <a:solidFill>
            <a:schemeClr val="tx1"/>
          </a:solidFill>
          <a:latin typeface="+mn-lt"/>
          <a:ea typeface="+mn-ea"/>
          <a:cs typeface="+mn-cs"/>
        </a:defRPr>
      </a:lvl8pPr>
      <a:lvl9pPr marL="17282160" algn="l" defTabSz="4320540" rtl="0" eaLnBrk="1" latinLnBrk="0" hangingPunct="1">
        <a:defRPr sz="8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326063"/>
            <a:ext cx="32404050" cy="1851025"/>
          </a:xfrm>
          <a:prstGeom prst="rect">
            <a:avLst/>
          </a:prstGeom>
          <a:gradFill rotWithShape="1">
            <a:gsLst>
              <a:gs pos="0">
                <a:srgbClr val="87DADA"/>
              </a:gs>
              <a:gs pos="100000">
                <a:srgbClr val="87DADA">
                  <a:gamma/>
                  <a:tint val="0"/>
                  <a:invGamma/>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82366" tIns="191183" rIns="382366" bIns="191183" anchor="ctr"/>
          <a:lstStyle/>
          <a:p>
            <a:pPr algn="ctr" defTabSz="1877695" hangingPunct="0">
              <a:lnSpc>
                <a:spcPct val="93000"/>
              </a:lnSpc>
              <a:buSzPct val="100000"/>
              <a:buFont typeface="Times New Roman" panose="02020603050405020304" pitchFamily="18" charset="0"/>
              <a:buNone/>
              <a:defRPr/>
            </a:pPr>
            <a:endParaRPr lang="zh-CN" altLang="en-US" sz="1815" noProof="1">
              <a:solidFill>
                <a:srgbClr val="000000"/>
              </a:solidFill>
              <a:effectLst>
                <a:outerShdw blurRad="38100" dist="38100" dir="2700000" algn="tl">
                  <a:srgbClr val="FFFFFF"/>
                </a:outerShdw>
              </a:effectLst>
              <a:ea typeface="宋体" panose="02010600030101010101" pitchFamily="2" charset="-122"/>
            </a:endParaRPr>
          </a:p>
        </p:txBody>
      </p:sp>
      <p:sp>
        <p:nvSpPr>
          <p:cNvPr id="1027" name="Rectangle 3"/>
          <p:cNvSpPr>
            <a:spLocks noGrp="1" noChangeArrowheads="1"/>
          </p:cNvSpPr>
          <p:nvPr>
            <p:ph type="dt"/>
          </p:nvPr>
        </p:nvSpPr>
        <p:spPr bwMode="auto">
          <a:xfrm>
            <a:off x="1617663" y="39358888"/>
            <a:ext cx="7542212" cy="2967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lstStyle>
            <a:lvl1pPr algn="l" defTabSz="1878330" eaLnBrk="1" hangingPunct="0">
              <a:lnSpc>
                <a:spcPct val="95000"/>
              </a:lnSpc>
              <a:buSzPct val="100000"/>
              <a:buFont typeface="Times New Roman" panose="02020603050405020304" pitchFamily="18" charset="0"/>
              <a:buNone/>
              <a:tabLst>
                <a:tab pos="3027045" algn="l"/>
                <a:tab pos="6054090" algn="l"/>
                <a:tab pos="9081135" algn="l"/>
              </a:tabLst>
              <a:defRPr sz="5855" noProof="1">
                <a:solidFill>
                  <a:srgbClr val="000000"/>
                </a:solidFill>
                <a:effectLst/>
                <a:latin typeface="Times New Roman" panose="02020603050405020304" pitchFamily="18" charset="0"/>
                <a:ea typeface="宋体" panose="02010600030101010101" pitchFamily="2" charset="-122"/>
              </a:defRPr>
            </a:lvl1pPr>
          </a:lstStyle>
          <a:p>
            <a:pPr>
              <a:defRPr/>
            </a:pPr>
            <a:endParaRPr lang="en-US" altLang="zh-CN"/>
          </a:p>
        </p:txBody>
      </p:sp>
      <p:sp>
        <p:nvSpPr>
          <p:cNvPr id="1028" name="Rectangle 4"/>
          <p:cNvSpPr>
            <a:spLocks noGrp="1" noChangeArrowheads="1"/>
          </p:cNvSpPr>
          <p:nvPr>
            <p:ph type="ftr"/>
          </p:nvPr>
        </p:nvSpPr>
        <p:spPr bwMode="auto">
          <a:xfrm>
            <a:off x="11083925" y="39358888"/>
            <a:ext cx="10267950" cy="2967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lstStyle>
            <a:lvl1pPr algn="ctr" defTabSz="1878330" eaLnBrk="1" hangingPunct="0">
              <a:lnSpc>
                <a:spcPct val="95000"/>
              </a:lnSpc>
              <a:buSzPct val="100000"/>
              <a:buFont typeface="Times New Roman" panose="02020603050405020304" pitchFamily="18" charset="0"/>
              <a:buNone/>
              <a:tabLst>
                <a:tab pos="3027045" algn="l"/>
                <a:tab pos="6054090" algn="l"/>
                <a:tab pos="9081135" algn="l"/>
                <a:tab pos="12108180" algn="l"/>
              </a:tabLst>
              <a:defRPr sz="5855" noProof="1">
                <a:solidFill>
                  <a:srgbClr val="000000"/>
                </a:solidFill>
                <a:effectLst/>
                <a:latin typeface="Times New Roman" panose="02020603050405020304" pitchFamily="18" charset="0"/>
                <a:ea typeface="宋体" panose="02010600030101010101" pitchFamily="2" charset="-122"/>
              </a:defRPr>
            </a:lvl1pPr>
          </a:lstStyle>
          <a:p>
            <a:pPr>
              <a:defRPr/>
            </a:pPr>
            <a:endParaRPr lang="en-US" altLang="zh-CN"/>
          </a:p>
        </p:txBody>
      </p:sp>
      <p:sp>
        <p:nvSpPr>
          <p:cNvPr id="1029" name="Rectangle 5"/>
          <p:cNvSpPr>
            <a:spLocks noGrp="1" noChangeArrowheads="1"/>
          </p:cNvSpPr>
          <p:nvPr>
            <p:ph type="sldNum"/>
          </p:nvPr>
        </p:nvSpPr>
        <p:spPr bwMode="auto">
          <a:xfrm>
            <a:off x="23233063" y="39358888"/>
            <a:ext cx="7543800" cy="2967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lstStyle>
            <a:lvl1pPr algn="r" defTabSz="1877695" hangingPunct="0">
              <a:lnSpc>
                <a:spcPct val="95000"/>
              </a:lnSpc>
              <a:buSzPct val="100000"/>
              <a:buFont typeface="Times New Roman" panose="02020603050405020304" pitchFamily="18" charset="0"/>
              <a:buNone/>
              <a:defRPr sz="5800">
                <a:solidFill>
                  <a:srgbClr val="000000"/>
                </a:solidFill>
                <a:latin typeface="Times New Roman" panose="02020603050405020304" pitchFamily="18" charset="0"/>
                <a:ea typeface="宋体" panose="02010600030101010101" pitchFamily="2" charset="-122"/>
              </a:defRPr>
            </a:lvl1pPr>
          </a:lstStyle>
          <a:p>
            <a:fld id="{0F12B543-F07A-49A8-B243-6B684FB70F3A}" type="slidenum">
              <a:rPr lang="en-US" altLang="zh-CN"/>
              <a:t>‹#›</a:t>
            </a:fld>
            <a:endParaRPr lang="en-US" altLang="zh-CN"/>
          </a:p>
        </p:txBody>
      </p:sp>
      <p:sp>
        <p:nvSpPr>
          <p:cNvPr id="1030" name="Rectangle 6"/>
          <p:cNvSpPr>
            <a:spLocks noChangeArrowheads="1"/>
          </p:cNvSpPr>
          <p:nvPr/>
        </p:nvSpPr>
        <p:spPr bwMode="auto">
          <a:xfrm>
            <a:off x="8547100" y="0"/>
            <a:ext cx="23856950" cy="5389563"/>
          </a:xfrm>
          <a:prstGeom prst="rect">
            <a:avLst/>
          </a:prstGeom>
          <a:solidFill>
            <a:srgbClr val="87DADA">
              <a:alpha val="98999"/>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82366" tIns="191183" rIns="382366" bIns="191183" anchor="ctr"/>
          <a:lstStyle/>
          <a:p>
            <a:pPr algn="ctr" defTabSz="1877695" hangingPunct="0">
              <a:lnSpc>
                <a:spcPct val="93000"/>
              </a:lnSpc>
              <a:buSzPct val="100000"/>
              <a:buFont typeface="Times New Roman" panose="02020603050405020304" pitchFamily="18" charset="0"/>
              <a:buNone/>
              <a:defRPr/>
            </a:pPr>
            <a:endParaRPr lang="zh-CN" altLang="en-US" sz="1815" noProof="1">
              <a:solidFill>
                <a:srgbClr val="000000"/>
              </a:solidFill>
              <a:effectLst>
                <a:outerShdw blurRad="38100" dist="38100" dir="2700000" algn="tl">
                  <a:srgbClr val="FFFFFF"/>
                </a:outerShdw>
              </a:effectLst>
              <a:ea typeface="宋体" panose="02010600030101010101" pitchFamily="2" charset="-122"/>
            </a:endParaRPr>
          </a:p>
        </p:txBody>
      </p:sp>
      <p:pic>
        <p:nvPicPr>
          <p:cNvPr id="2055" name="Picture 7" descr="图片1"/>
          <p:cNvPicPr>
            <a:picLocks noChangeAspect="1" noChangeArrowheads="1"/>
          </p:cNvPicPr>
          <p:nvPr/>
        </p:nvPicPr>
        <p:blipFill>
          <a:blip r:embed="rId13">
            <a:extLst>
              <a:ext uri="{28A0092B-C50C-407E-A947-70E740481C1C}">
                <a14:useLocalDpi xmlns:a14="http://schemas.microsoft.com/office/drawing/2010/main" val="0"/>
              </a:ext>
            </a:extLst>
          </a:blip>
          <a:srcRect b="53125"/>
          <a:stretch>
            <a:fillRect/>
          </a:stretch>
        </p:blipFill>
        <p:spPr bwMode="auto">
          <a:xfrm>
            <a:off x="0" y="0"/>
            <a:ext cx="8562975" cy="535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8"/>
          <p:cNvSpPr>
            <a:spLocks noChangeArrowheads="1"/>
          </p:cNvSpPr>
          <p:nvPr/>
        </p:nvSpPr>
        <p:spPr bwMode="auto">
          <a:xfrm>
            <a:off x="0" y="38060313"/>
            <a:ext cx="32404050" cy="5145087"/>
          </a:xfrm>
          <a:prstGeom prst="rect">
            <a:avLst/>
          </a:prstGeom>
          <a:gradFill rotWithShape="1">
            <a:gsLst>
              <a:gs pos="0">
                <a:srgbClr val="5CC5C0">
                  <a:gamma/>
                  <a:tint val="0"/>
                  <a:invGamma/>
                </a:srgbClr>
              </a:gs>
              <a:gs pos="100000">
                <a:srgbClr val="5CC5C0"/>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82366" tIns="191183" rIns="382366" bIns="191183" anchor="ctr"/>
          <a:lstStyle/>
          <a:p>
            <a:pPr algn="ctr" defTabSz="1877695" hangingPunct="0">
              <a:lnSpc>
                <a:spcPct val="93000"/>
              </a:lnSpc>
              <a:buSzPct val="100000"/>
              <a:buFont typeface="Times New Roman" panose="02020603050405020304" pitchFamily="18" charset="0"/>
              <a:buNone/>
              <a:defRPr/>
            </a:pPr>
            <a:endParaRPr lang="zh-CN" altLang="en-US" sz="1815" noProof="1">
              <a:solidFill>
                <a:srgbClr val="000000"/>
              </a:solidFill>
              <a:effectLst>
                <a:outerShdw blurRad="38100" dist="38100" dir="2700000" algn="tl">
                  <a:srgbClr val="C0C0C0"/>
                </a:outerShdw>
              </a:effectLst>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877695" rtl="0" eaLnBrk="0" fontAlgn="base" hangingPunct="0">
        <a:lnSpc>
          <a:spcPct val="93000"/>
        </a:lnSpc>
        <a:spcBef>
          <a:spcPct val="0"/>
        </a:spcBef>
        <a:spcAft>
          <a:spcPct val="0"/>
        </a:spcAft>
        <a:buSzPct val="100000"/>
        <a:buFont typeface="Times New Roman" panose="02020603050405020304" pitchFamily="18" charset="0"/>
        <a:defRPr sz="18300">
          <a:solidFill>
            <a:srgbClr val="000000"/>
          </a:solidFill>
          <a:latin typeface="+mj-lt"/>
          <a:ea typeface="+mj-ea"/>
          <a:cs typeface="+mj-cs"/>
        </a:defRPr>
      </a:lvl1pPr>
      <a:lvl2pPr algn="ctr" defTabSz="1877695" rtl="0" eaLnBrk="0" fontAlgn="base" hangingPunct="0">
        <a:lnSpc>
          <a:spcPct val="93000"/>
        </a:lnSpc>
        <a:spcBef>
          <a:spcPct val="0"/>
        </a:spcBef>
        <a:spcAft>
          <a:spcPct val="0"/>
        </a:spcAft>
        <a:buSzPct val="100000"/>
        <a:buFont typeface="Times New Roman" panose="02020603050405020304" pitchFamily="18" charset="0"/>
        <a:defRPr sz="18300">
          <a:solidFill>
            <a:srgbClr val="000000"/>
          </a:solidFill>
          <a:latin typeface="Arial" panose="020B0604020202020204" pitchFamily="34" charset="0"/>
        </a:defRPr>
      </a:lvl2pPr>
      <a:lvl3pPr algn="ctr" defTabSz="1877695" rtl="0" eaLnBrk="0" fontAlgn="base" hangingPunct="0">
        <a:lnSpc>
          <a:spcPct val="93000"/>
        </a:lnSpc>
        <a:spcBef>
          <a:spcPct val="0"/>
        </a:spcBef>
        <a:spcAft>
          <a:spcPct val="0"/>
        </a:spcAft>
        <a:buSzPct val="100000"/>
        <a:buFont typeface="Times New Roman" panose="02020603050405020304" pitchFamily="18" charset="0"/>
        <a:defRPr sz="18300">
          <a:solidFill>
            <a:srgbClr val="000000"/>
          </a:solidFill>
          <a:latin typeface="Arial" panose="020B0604020202020204" pitchFamily="34" charset="0"/>
        </a:defRPr>
      </a:lvl3pPr>
      <a:lvl4pPr algn="ctr" defTabSz="1877695" rtl="0" eaLnBrk="0" fontAlgn="base" hangingPunct="0">
        <a:lnSpc>
          <a:spcPct val="93000"/>
        </a:lnSpc>
        <a:spcBef>
          <a:spcPct val="0"/>
        </a:spcBef>
        <a:spcAft>
          <a:spcPct val="0"/>
        </a:spcAft>
        <a:buSzPct val="100000"/>
        <a:buFont typeface="Times New Roman" panose="02020603050405020304" pitchFamily="18" charset="0"/>
        <a:defRPr sz="18300">
          <a:solidFill>
            <a:srgbClr val="000000"/>
          </a:solidFill>
          <a:latin typeface="Arial" panose="020B0604020202020204" pitchFamily="34" charset="0"/>
        </a:defRPr>
      </a:lvl4pPr>
      <a:lvl5pPr algn="ctr" defTabSz="1877695" rtl="0" eaLnBrk="0" fontAlgn="base" hangingPunct="0">
        <a:lnSpc>
          <a:spcPct val="93000"/>
        </a:lnSpc>
        <a:spcBef>
          <a:spcPct val="0"/>
        </a:spcBef>
        <a:spcAft>
          <a:spcPct val="0"/>
        </a:spcAft>
        <a:buSzPct val="100000"/>
        <a:buFont typeface="Times New Roman" panose="02020603050405020304" pitchFamily="18" charset="0"/>
        <a:defRPr sz="18300">
          <a:solidFill>
            <a:srgbClr val="000000"/>
          </a:solidFill>
          <a:latin typeface="Arial" panose="020B0604020202020204" pitchFamily="34" charset="0"/>
        </a:defRPr>
      </a:lvl5pPr>
      <a:lvl6pPr marL="1911985" algn="ctr" defTabSz="1878330" rtl="0" eaLnBrk="0" fontAlgn="base" hangingPunct="0">
        <a:lnSpc>
          <a:spcPct val="93000"/>
        </a:lnSpc>
        <a:spcBef>
          <a:spcPct val="0"/>
        </a:spcBef>
        <a:spcAft>
          <a:spcPct val="0"/>
        </a:spcAft>
        <a:buSzPct val="100000"/>
        <a:buFont typeface="Times New Roman" panose="02020603050405020304" pitchFamily="18" charset="0"/>
        <a:defRPr sz="18370">
          <a:solidFill>
            <a:srgbClr val="000000"/>
          </a:solidFill>
          <a:latin typeface="Arial" panose="020B0604020202020204" pitchFamily="34" charset="0"/>
        </a:defRPr>
      </a:lvl6pPr>
      <a:lvl7pPr marL="3823970" algn="ctr" defTabSz="1878330" rtl="0" eaLnBrk="0" fontAlgn="base" hangingPunct="0">
        <a:lnSpc>
          <a:spcPct val="93000"/>
        </a:lnSpc>
        <a:spcBef>
          <a:spcPct val="0"/>
        </a:spcBef>
        <a:spcAft>
          <a:spcPct val="0"/>
        </a:spcAft>
        <a:buSzPct val="100000"/>
        <a:buFont typeface="Times New Roman" panose="02020603050405020304" pitchFamily="18" charset="0"/>
        <a:defRPr sz="18370">
          <a:solidFill>
            <a:srgbClr val="000000"/>
          </a:solidFill>
          <a:latin typeface="Arial" panose="020B0604020202020204" pitchFamily="34" charset="0"/>
        </a:defRPr>
      </a:lvl7pPr>
      <a:lvl8pPr marL="5735955" algn="ctr" defTabSz="1878330" rtl="0" eaLnBrk="0" fontAlgn="base" hangingPunct="0">
        <a:lnSpc>
          <a:spcPct val="93000"/>
        </a:lnSpc>
        <a:spcBef>
          <a:spcPct val="0"/>
        </a:spcBef>
        <a:spcAft>
          <a:spcPct val="0"/>
        </a:spcAft>
        <a:buSzPct val="100000"/>
        <a:buFont typeface="Times New Roman" panose="02020603050405020304" pitchFamily="18" charset="0"/>
        <a:defRPr sz="18370">
          <a:solidFill>
            <a:srgbClr val="000000"/>
          </a:solidFill>
          <a:latin typeface="Arial" panose="020B0604020202020204" pitchFamily="34" charset="0"/>
        </a:defRPr>
      </a:lvl8pPr>
      <a:lvl9pPr marL="7647305" algn="ctr" defTabSz="1878330" rtl="0" eaLnBrk="0" fontAlgn="base" hangingPunct="0">
        <a:lnSpc>
          <a:spcPct val="93000"/>
        </a:lnSpc>
        <a:spcBef>
          <a:spcPct val="0"/>
        </a:spcBef>
        <a:spcAft>
          <a:spcPct val="0"/>
        </a:spcAft>
        <a:buSzPct val="100000"/>
        <a:buFont typeface="Times New Roman" panose="02020603050405020304" pitchFamily="18" charset="0"/>
        <a:defRPr sz="18370">
          <a:solidFill>
            <a:srgbClr val="000000"/>
          </a:solidFill>
          <a:latin typeface="Arial" panose="020B0604020202020204" pitchFamily="34" charset="0"/>
        </a:defRPr>
      </a:lvl9pPr>
    </p:titleStyle>
    <p:bodyStyle>
      <a:lvl1pPr marL="1431925" indent="-1431925" algn="l" defTabSz="1877695" rtl="0" eaLnBrk="0" fontAlgn="base" hangingPunct="0">
        <a:lnSpc>
          <a:spcPct val="93000"/>
        </a:lnSpc>
        <a:spcBef>
          <a:spcPct val="0"/>
        </a:spcBef>
        <a:spcAft>
          <a:spcPts val="5950"/>
        </a:spcAft>
        <a:buSzPct val="100000"/>
        <a:buFont typeface="Times New Roman" panose="02020603050405020304" pitchFamily="18" charset="0"/>
        <a:defRPr sz="13400">
          <a:solidFill>
            <a:srgbClr val="000000"/>
          </a:solidFill>
          <a:latin typeface="+mn-lt"/>
          <a:ea typeface="+mn-ea"/>
          <a:cs typeface="+mn-cs"/>
        </a:defRPr>
      </a:lvl1pPr>
      <a:lvl2pPr marL="3107055" indent="-1193800" algn="l" defTabSz="1877695" rtl="0" eaLnBrk="0" fontAlgn="base" hangingPunct="0">
        <a:lnSpc>
          <a:spcPct val="93000"/>
        </a:lnSpc>
        <a:spcBef>
          <a:spcPct val="0"/>
        </a:spcBef>
        <a:spcAft>
          <a:spcPts val="4750"/>
        </a:spcAft>
        <a:buSzPct val="100000"/>
        <a:buFont typeface="Times New Roman" panose="02020603050405020304" pitchFamily="18" charset="0"/>
        <a:defRPr sz="11700">
          <a:solidFill>
            <a:srgbClr val="000000"/>
          </a:solidFill>
          <a:latin typeface="+mn-lt"/>
        </a:defRPr>
      </a:lvl2pPr>
      <a:lvl3pPr marL="4780280" indent="-955675" algn="l" defTabSz="1877695" rtl="0" eaLnBrk="0" fontAlgn="base" hangingPunct="0">
        <a:lnSpc>
          <a:spcPct val="93000"/>
        </a:lnSpc>
        <a:spcBef>
          <a:spcPct val="0"/>
        </a:spcBef>
        <a:spcAft>
          <a:spcPts val="3565"/>
        </a:spcAft>
        <a:buSzPct val="100000"/>
        <a:buFont typeface="Times New Roman" panose="02020603050405020304" pitchFamily="18" charset="0"/>
        <a:defRPr sz="9900">
          <a:solidFill>
            <a:srgbClr val="000000"/>
          </a:solidFill>
          <a:latin typeface="+mn-lt"/>
        </a:defRPr>
      </a:lvl3pPr>
      <a:lvl4pPr marL="6691630" indent="-955675" algn="l" defTabSz="1877695" rtl="0" eaLnBrk="0" fontAlgn="base" hangingPunct="0">
        <a:lnSpc>
          <a:spcPct val="93000"/>
        </a:lnSpc>
        <a:spcBef>
          <a:spcPct val="0"/>
        </a:spcBef>
        <a:spcAft>
          <a:spcPts val="2415"/>
        </a:spcAft>
        <a:buSzPct val="100000"/>
        <a:buFont typeface="Times New Roman" panose="02020603050405020304" pitchFamily="18" charset="0"/>
        <a:defRPr sz="8300">
          <a:solidFill>
            <a:srgbClr val="000000"/>
          </a:solidFill>
          <a:latin typeface="+mn-lt"/>
        </a:defRPr>
      </a:lvl4pPr>
      <a:lvl5pPr marL="8602980" indent="-955675" algn="l" defTabSz="1877695" rtl="0" eaLnBrk="0" fontAlgn="base" hangingPunct="0">
        <a:lnSpc>
          <a:spcPct val="93000"/>
        </a:lnSpc>
        <a:spcBef>
          <a:spcPct val="0"/>
        </a:spcBef>
        <a:spcAft>
          <a:spcPts val="1200"/>
        </a:spcAft>
        <a:buSzPct val="100000"/>
        <a:buFont typeface="Times New Roman" panose="02020603050405020304" pitchFamily="18" charset="0"/>
        <a:defRPr sz="8300">
          <a:solidFill>
            <a:srgbClr val="000000"/>
          </a:solidFill>
          <a:latin typeface="+mn-lt"/>
        </a:defRPr>
      </a:lvl5pPr>
      <a:lvl6pPr marL="10515600" indent="-955675" algn="l" defTabSz="1878330" rtl="0" eaLnBrk="0" fontAlgn="base" hangingPunct="0">
        <a:lnSpc>
          <a:spcPct val="93000"/>
        </a:lnSpc>
        <a:spcBef>
          <a:spcPct val="0"/>
        </a:spcBef>
        <a:spcAft>
          <a:spcPts val="1205"/>
        </a:spcAft>
        <a:buSzPct val="100000"/>
        <a:buFont typeface="Times New Roman" panose="02020603050405020304" pitchFamily="18" charset="0"/>
        <a:defRPr sz="8375">
          <a:solidFill>
            <a:srgbClr val="000000"/>
          </a:solidFill>
          <a:latin typeface="+mn-lt"/>
        </a:defRPr>
      </a:lvl6pPr>
      <a:lvl7pPr marL="12427585" indent="-955675" algn="l" defTabSz="1878330" rtl="0" eaLnBrk="0" fontAlgn="base" hangingPunct="0">
        <a:lnSpc>
          <a:spcPct val="93000"/>
        </a:lnSpc>
        <a:spcBef>
          <a:spcPct val="0"/>
        </a:spcBef>
        <a:spcAft>
          <a:spcPts val="1205"/>
        </a:spcAft>
        <a:buSzPct val="100000"/>
        <a:buFont typeface="Times New Roman" panose="02020603050405020304" pitchFamily="18" charset="0"/>
        <a:defRPr sz="8375">
          <a:solidFill>
            <a:srgbClr val="000000"/>
          </a:solidFill>
          <a:latin typeface="+mn-lt"/>
        </a:defRPr>
      </a:lvl7pPr>
      <a:lvl8pPr marL="14338935" indent="-955675" algn="l" defTabSz="1878330" rtl="0" eaLnBrk="0" fontAlgn="base" hangingPunct="0">
        <a:lnSpc>
          <a:spcPct val="93000"/>
        </a:lnSpc>
        <a:spcBef>
          <a:spcPct val="0"/>
        </a:spcBef>
        <a:spcAft>
          <a:spcPts val="1205"/>
        </a:spcAft>
        <a:buSzPct val="100000"/>
        <a:buFont typeface="Times New Roman" panose="02020603050405020304" pitchFamily="18" charset="0"/>
        <a:defRPr sz="8375">
          <a:solidFill>
            <a:srgbClr val="000000"/>
          </a:solidFill>
          <a:latin typeface="+mn-lt"/>
        </a:defRPr>
      </a:lvl8pPr>
      <a:lvl9pPr marL="16250920" indent="-955675" algn="l" defTabSz="1878330" rtl="0" eaLnBrk="0" fontAlgn="base" hangingPunct="0">
        <a:lnSpc>
          <a:spcPct val="93000"/>
        </a:lnSpc>
        <a:spcBef>
          <a:spcPct val="0"/>
        </a:spcBef>
        <a:spcAft>
          <a:spcPts val="1205"/>
        </a:spcAft>
        <a:buSzPct val="100000"/>
        <a:buFont typeface="Times New Roman" panose="02020603050405020304" pitchFamily="18" charset="0"/>
        <a:defRPr sz="8375">
          <a:solidFill>
            <a:srgbClr val="000000"/>
          </a:solidFill>
          <a:latin typeface="+mn-lt"/>
        </a:defRPr>
      </a:lvl9pPr>
    </p:bodyStyle>
    <p:otherStyle>
      <a:defPPr>
        <a:defRPr lang="zh-CN"/>
      </a:defPPr>
      <a:lvl1pPr marL="0" algn="l" defTabSz="3823335" rtl="0" eaLnBrk="1" latinLnBrk="0" hangingPunct="1">
        <a:defRPr sz="7570" kern="1200">
          <a:solidFill>
            <a:schemeClr val="tx1"/>
          </a:solidFill>
          <a:latin typeface="+mn-lt"/>
          <a:ea typeface="+mn-ea"/>
          <a:cs typeface="+mn-cs"/>
        </a:defRPr>
      </a:lvl1pPr>
      <a:lvl2pPr marL="1911985" algn="l" defTabSz="3823335" rtl="0" eaLnBrk="1" latinLnBrk="0" hangingPunct="1">
        <a:defRPr sz="7570" kern="1200">
          <a:solidFill>
            <a:schemeClr val="tx1"/>
          </a:solidFill>
          <a:latin typeface="+mn-lt"/>
          <a:ea typeface="+mn-ea"/>
          <a:cs typeface="+mn-cs"/>
        </a:defRPr>
      </a:lvl2pPr>
      <a:lvl3pPr marL="3823970" algn="l" defTabSz="3823335" rtl="0" eaLnBrk="1" latinLnBrk="0" hangingPunct="1">
        <a:defRPr sz="7570" kern="1200">
          <a:solidFill>
            <a:schemeClr val="tx1"/>
          </a:solidFill>
          <a:latin typeface="+mn-lt"/>
          <a:ea typeface="+mn-ea"/>
          <a:cs typeface="+mn-cs"/>
        </a:defRPr>
      </a:lvl3pPr>
      <a:lvl4pPr marL="5735955" algn="l" defTabSz="3823335" rtl="0" eaLnBrk="1" latinLnBrk="0" hangingPunct="1">
        <a:defRPr sz="7570" kern="1200">
          <a:solidFill>
            <a:schemeClr val="tx1"/>
          </a:solidFill>
          <a:latin typeface="+mn-lt"/>
          <a:ea typeface="+mn-ea"/>
          <a:cs typeface="+mn-cs"/>
        </a:defRPr>
      </a:lvl4pPr>
      <a:lvl5pPr marL="7647305" algn="l" defTabSz="3823335" rtl="0" eaLnBrk="1" latinLnBrk="0" hangingPunct="1">
        <a:defRPr sz="7570" kern="1200">
          <a:solidFill>
            <a:schemeClr val="tx1"/>
          </a:solidFill>
          <a:latin typeface="+mn-lt"/>
          <a:ea typeface="+mn-ea"/>
          <a:cs typeface="+mn-cs"/>
        </a:defRPr>
      </a:lvl5pPr>
      <a:lvl6pPr marL="9559290" algn="l" defTabSz="3823335" rtl="0" eaLnBrk="1" latinLnBrk="0" hangingPunct="1">
        <a:defRPr sz="7570" kern="1200">
          <a:solidFill>
            <a:schemeClr val="tx1"/>
          </a:solidFill>
          <a:latin typeface="+mn-lt"/>
          <a:ea typeface="+mn-ea"/>
          <a:cs typeface="+mn-cs"/>
        </a:defRPr>
      </a:lvl6pPr>
      <a:lvl7pPr marL="11471275" algn="l" defTabSz="3823335" rtl="0" eaLnBrk="1" latinLnBrk="0" hangingPunct="1">
        <a:defRPr sz="7570" kern="1200">
          <a:solidFill>
            <a:schemeClr val="tx1"/>
          </a:solidFill>
          <a:latin typeface="+mn-lt"/>
          <a:ea typeface="+mn-ea"/>
          <a:cs typeface="+mn-cs"/>
        </a:defRPr>
      </a:lvl7pPr>
      <a:lvl8pPr marL="13383260" algn="l" defTabSz="3823335" rtl="0" eaLnBrk="1" latinLnBrk="0" hangingPunct="1">
        <a:defRPr sz="7570" kern="1200">
          <a:solidFill>
            <a:schemeClr val="tx1"/>
          </a:solidFill>
          <a:latin typeface="+mn-lt"/>
          <a:ea typeface="+mn-ea"/>
          <a:cs typeface="+mn-cs"/>
        </a:defRPr>
      </a:lvl8pPr>
      <a:lvl9pPr marL="15295245" algn="l" defTabSz="3823335" rtl="0" eaLnBrk="1" latinLnBrk="0" hangingPunct="1">
        <a:defRPr sz="75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内容占位符 2"/>
          <p:cNvSpPr>
            <a:spLocks noGrp="1" noChangeArrowheads="1"/>
          </p:cNvSpPr>
          <p:nvPr>
            <p:ph sz="quarter" idx="13"/>
          </p:nvPr>
        </p:nvSpPr>
        <p:spPr>
          <a:xfrm>
            <a:off x="720725" y="625475"/>
            <a:ext cx="31178500" cy="42075100"/>
          </a:xfrm>
        </p:spPr>
        <p:txBody>
          <a:bodyPr/>
          <a:lstStyle/>
          <a:p>
            <a:pPr marL="215900" indent="0" eaLnBrk="1" hangingPunct="1">
              <a:buFont typeface="Georgia" panose="02040502050405020303" pitchFamily="18" charset="0"/>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项目类别：</a:t>
            </a:r>
            <a:r>
              <a:rPr lang="zh-CN"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201</a:t>
            </a:r>
            <a:r>
              <a:rPr lang="en-US"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年度国家大学生创新创业训练计划项目</a:t>
            </a:r>
          </a:p>
          <a:p>
            <a:pPr marL="215900" indent="0" eaLnBrk="1" hangingPunct="1">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项目名称：</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稀土金属离子掺杂碳点的制备及其生化分析应用研究</a:t>
            </a:r>
            <a:endParaRPr lang="zh-CN"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eaLnBrk="1" hangingPunct="1">
              <a:buFont typeface="Georgia" panose="02040502050405020303" pitchFamily="18" charset="0"/>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项目编号：</a:t>
            </a:r>
            <a:r>
              <a:rPr lang="en-US" altLang="zh-CN" sz="54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201710269025G</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eaLnBrk="1" hangingPunct="1">
              <a:buFont typeface="Georgia" panose="02040502050405020303" pitchFamily="18" charset="0"/>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项目组</a:t>
            </a:r>
            <a:r>
              <a:rPr lang="zh-CN" altLang="en-US"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负责人：</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化学与分子工程学院</a:t>
            </a:r>
            <a:r>
              <a:rPr lang="zh-CN" altLang="en-US"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陈子晗（</a:t>
            </a:r>
            <a:r>
              <a:rPr lang="en-US"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10154601152</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eaLnBrk="1" hangingPunct="1">
              <a:buFont typeface="Georgia" panose="02040502050405020303" pitchFamily="18" charset="0"/>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项目组成员</a:t>
            </a:r>
            <a:r>
              <a:rPr lang="zh-CN" altLang="en-US"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韩欣悦（</a:t>
            </a:r>
            <a:r>
              <a:rPr lang="en-US" altLang="zh-CN"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10164601182</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）、邓凌雪</a:t>
            </a:r>
            <a:r>
              <a:rPr lang="zh-CN" altLang="en-US" sz="5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5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10154601125</a:t>
            </a:r>
            <a:r>
              <a:rPr lang="zh-CN" altLang="en-US" sz="5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）、周乔语（</a:t>
            </a:r>
            <a:r>
              <a:rPr lang="en-US" altLang="zh-CN" sz="5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10154601105</a:t>
            </a:r>
            <a:r>
              <a:rPr lang="zh-CN" altLang="en-US" sz="5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5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eaLnBrk="1" hangingPunct="1">
              <a:buFont typeface="Georgia" panose="02040502050405020303" pitchFamily="18" charset="0"/>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指导教师：</a:t>
            </a:r>
            <a:r>
              <a:rPr lang="zh-CN" altLang="en-US" sz="5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张闽   副教授</a:t>
            </a:r>
          </a:p>
          <a:p>
            <a:pPr marL="215900" indent="0" algn="just" eaLnBrk="1" hangingPunct="1">
              <a:buNone/>
            </a:pPr>
            <a:r>
              <a:rPr lang="zh-CN" altLang="zh-CN" sz="54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项目简介：</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本课题通过水热法一步合成了稀土铽离子掺杂的碳点，利用铽与富含</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碱基序列的单链</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特异性识别，构建了比率型荧光传感体系。进一步通过银离子（</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）与半胱氨酸（</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Cys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）调节铽的特征荧光，设计了一种比率型自校正的逻辑门。同时，该传感体系亦可用于过氧化氢（</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）的定量分析，进一步在葡萄糖氧化酶的催化作用下，实现了对葡萄糖浓度的传感。我们成功地将该体系应用于小鼠血清中的葡萄糖含量的检测。</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algn="just" eaLnBrk="1" hangingPunct="1">
              <a:buNone/>
            </a:pP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碳量子点（</a:t>
            </a:r>
            <a:r>
              <a:rPr lang="en-US"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Carbon Quantum Dots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C-Dots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），又称碳点或者碳纳米点。因其价廉、毒性小、生物相容性好等众多优点，应用领域十分广泛。本课题在现有文献报道的基础上，改进了一种金属掺杂碳点的合成方法，令柠檬酸铵与硝酸铽混合，于</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160</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℃条件下反应</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6</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小时，所得碳点经纯化后与富含</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碱基序列的单链</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特异性结合，成为一种比率型荧光传感体系。使用银离子（</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）与半胱氨酸（</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Cys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）调控稀土铽的特征荧光。在这一过程中，碳量子点的荧光几乎不变。</a:t>
            </a:r>
            <a:r>
              <a:rPr lang="en-US"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en-US"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可作用该段</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的构型改变使得配体向配位中心的能量转移大大增强，反映在铽的特征荧光显著提高，又由于</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Cys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中巯基（</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-SH</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）可与</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结合</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通过加入</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Cys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，使得铽的荧光恢复到初始水平。以上两种物质的选择性实验表明，其他常见金属离子及其他</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种氨基酸在等浓度情况下不影响该比率型荧光体系。因此，基于我们构建的比率型“</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Off/On/Off</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”响应模式 ，我们设计了一种具有自校正能力的荧光响应信号逻辑门。</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r>
              <a:rPr lang="en-US" altLang="zh-CN"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p>
          <a:p>
            <a:pPr marL="0" indent="720090">
              <a:buNone/>
            </a:pPr>
            <a:r>
              <a:rPr lang="en-US" altLang="zh-CN"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en-US"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本研究原理示意图                                                          图</a:t>
            </a:r>
            <a:r>
              <a:rPr lang="en-US" altLang="zh-CN"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en-US"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自校正逻辑门示意图</a:t>
            </a:r>
            <a:endParaRPr lang="en-US" altLang="zh-CN" sz="4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由于</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Cys</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的反应，我们进一步探索该体系应用于</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的定量分析，及生物体内催化行为产生</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的研究。选择葡萄糖氧化酶催化葡萄糖产生</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生化反应为研究对象，间接实现了对葡萄糖浓度的检测。同时，该方法成功应用于小鼠血清中葡萄糖含量的分析研究。</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720090">
              <a:buNone/>
            </a:pP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0">
              <a:buNone/>
            </a:pPr>
            <a:endParaRPr lang="en-US"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marL="0" indent="0">
              <a:buNone/>
            </a:pPr>
            <a:endParaRPr lang="en-US"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marL="0" indent="0">
              <a:buNone/>
            </a:pPr>
            <a:endParaRPr lang="en-US"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marL="0" indent="0">
              <a:buNone/>
            </a:pPr>
            <a:endParaRPr lang="en-US"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marL="0" indent="0">
              <a:buNone/>
            </a:pPr>
            <a:r>
              <a:rPr lang="en-US"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比率型荧光体系对</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4800" baseline="-25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及葡萄糖</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GOx</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 0.1 mg/mL)</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的分析检测</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0" indent="0" algn="just">
              <a:buNone/>
            </a:pPr>
            <a:r>
              <a:rPr lang="zh-CN"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项目创新点：</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本项目合成了新型稀土铽掺杂碳量子点，在单链</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的帮助下构建了一种比率型荧光传感体系。通过</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Cys</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的调控，成功构建了自校正型逻辑门和一种基于葡萄糖氧化酶传感器。此外，我们还探索了更加简易的水溶性碳点合成方法，首次利用冷凝</a:t>
            </a:r>
            <a:r>
              <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回流法制备了聚乙烯亚胺包被的碳点，可成功用于铜离子（</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sz="4800" baseline="30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）和硫离子（</a:t>
            </a:r>
            <a:r>
              <a:rPr lang="en-US" altLang="zh-CN" sz="48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4800" baseline="30000" dirty="0" err="1">
                <a:solidFill>
                  <a:schemeClr val="tx1"/>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4800" baseline="300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）定量分析检测。</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algn="just" eaLnBrk="1" hangingPunct="1">
              <a:lnSpc>
                <a:spcPct val="105000"/>
              </a:lnSpc>
              <a:buNone/>
            </a:pPr>
            <a:r>
              <a:rPr lang="zh-CN" altLang="zh-CN" sz="48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研究成果：</a:t>
            </a:r>
            <a:r>
              <a:rPr lang="zh-CN" altLang="en-US"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一篇“稀土掺杂碳点的比率型荧光探针构建和自校正逻辑门及基于氧化酶的传感设计”的英文研究论文、一篇“金属掺杂碳量子点”的英文邀请综述、一篇“新方法合成聚乙烯亚胺包被的碳点及对铜离子及硫离子的传感分析研究”的英文研究论文正在准备中</a:t>
            </a:r>
            <a:endParaRPr lang="en-US" altLang="zh-CN" sz="48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marL="215900" indent="0" eaLnBrk="1" hangingPunct="1">
              <a:buFont typeface="Georgia" panose="02040502050405020303" pitchFamily="18" charset="0"/>
              <a:buNone/>
            </a:pPr>
            <a:endParaRPr lang="zh-CN" altLang="zh-CN" sz="5400" dirty="0">
              <a:latin typeface="Times New Roman" panose="02020603050405020304" pitchFamily="18" charset="0"/>
              <a:ea typeface="宋体" panose="02010600030101010101" pitchFamily="2" charset="-122"/>
              <a:cs typeface="Times New Roman" panose="02020603050405020304" pitchFamily="18" charset="0"/>
            </a:endParaRPr>
          </a:p>
          <a:p>
            <a:pPr marL="215900" indent="0" eaLnBrk="1" hangingPunct="1">
              <a:buFont typeface="Georgia" panose="02040502050405020303" pitchFamily="18" charset="0"/>
              <a:buNone/>
            </a:pPr>
            <a:endParaRPr lang="zh-CN" altLang="en-US" sz="54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l="673" r="1712"/>
          <a:stretch>
            <a:fillRect/>
          </a:stretch>
        </p:blipFill>
        <p:spPr>
          <a:xfrm>
            <a:off x="2870145" y="17066196"/>
            <a:ext cx="13196392" cy="9649072"/>
          </a:xfrm>
          <a:prstGeom prst="roundRect">
            <a:avLst/>
          </a:prstGeom>
        </p:spPr>
      </p:pic>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1687" r="2670"/>
          <a:stretch>
            <a:fillRect/>
          </a:stretch>
        </p:blipFill>
        <p:spPr>
          <a:xfrm>
            <a:off x="17099426" y="17031711"/>
            <a:ext cx="12861676" cy="9683558"/>
          </a:xfrm>
          <a:prstGeom prst="roundRect">
            <a:avLst/>
          </a:prstGeom>
        </p:spPr>
      </p:pic>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t="3044" b="8673"/>
          <a:stretch>
            <a:fillRect/>
          </a:stretch>
        </p:blipFill>
        <p:spPr>
          <a:xfrm>
            <a:off x="2870144" y="30171652"/>
            <a:ext cx="27090957" cy="6264695"/>
          </a:xfrm>
          <a:prstGeom prst="roundRect">
            <a:avLst/>
          </a:prstGeom>
        </p:spPr>
      </p:pic>
    </p:spTree>
  </p:cSld>
  <p:clrMapOvr>
    <a:masterClrMapping/>
  </p:clrMapOvr>
</p:sld>
</file>

<file path=ppt/theme/theme1.xml><?xml version="1.0" encoding="utf-8"?>
<a:theme xmlns:a="http://schemas.openxmlformats.org/drawingml/2006/main" name="气流">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气流">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气流">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主题​​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spPr>
      <a:bodyPr vert="horz" wrap="square" lIns="91440" tIns="45720" rIns="91440" bIns="45720" numCol="1" anchor="t" anchorCtr="0" compatLnSpc="1"/>
      <a:lstStyle>
        <a:defPPr marL="0" marR="0" indent="0" algn="ctr" defTabSz="448945" rtl="0" eaLnBrk="1" fontAlgn="base" latinLnBrk="0" hangingPunct="0">
          <a:lnSpc>
            <a:spcPct val="93000"/>
          </a:lnSpc>
          <a:spcBef>
            <a:spcPct val="0"/>
          </a:spcBef>
          <a:spcAft>
            <a:spcPct val="0"/>
          </a:spcAft>
          <a:buClrTx/>
          <a:buSzPct val="100000"/>
          <a:buFont typeface="Times New Roman" panose="02020603050405020304" pitchFamily="18" charset="0"/>
          <a:buNone/>
          <a:defRPr kumimoji="0" lang="en-GB" altLang="zh-CN"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defRPr>
        </a:defPPr>
      </a:lstStyle>
    </a:spDef>
    <a:lnDef>
      <a:spPr bwMode="auto">
        <a:xfrm>
          <a:off x="0" y="0"/>
          <a:ext cx="1" cy="1"/>
        </a:xfrm>
        <a:custGeom>
          <a:avLst/>
          <a:gdLst/>
          <a:ahLst/>
          <a:cxnLst/>
          <a:rect l="0" t="0" r="0" b="0"/>
          <a:pathLst/>
        </a:custGeom>
        <a:noFill/>
        <a:ln>
          <a:noFill/>
        </a:ln>
      </a:spPr>
      <a:bodyPr vert="horz" wrap="square" lIns="91440" tIns="45720" rIns="91440" bIns="45720" numCol="1" anchor="t" anchorCtr="0" compatLnSpc="1"/>
      <a:lstStyle>
        <a:defPPr marL="0" marR="0" indent="0" algn="ctr" defTabSz="448945" rtl="0" eaLnBrk="1" fontAlgn="base" latinLnBrk="0" hangingPunct="0">
          <a:lnSpc>
            <a:spcPct val="93000"/>
          </a:lnSpc>
          <a:spcBef>
            <a:spcPct val="0"/>
          </a:spcBef>
          <a:spcAft>
            <a:spcPct val="0"/>
          </a:spcAft>
          <a:buClrTx/>
          <a:buSzPct val="100000"/>
          <a:buFont typeface="Times New Roman" panose="02020603050405020304" pitchFamily="18" charset="0"/>
          <a:buNone/>
          <a:defRPr kumimoji="0" lang="en-GB" altLang="zh-CN"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defRPr>
        </a:defPPr>
      </a:lstStyle>
    </a:lnDef>
  </a:objectDefaults>
  <a:extraClrSchemeLst>
    <a:extraClrScheme>
      <a:clrScheme name="Office 主题​​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主题​​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Slipstream</Template>
  <TotalTime>3</TotalTime>
  <Words>731</Words>
  <Application>Microsoft Office PowerPoint</Application>
  <PresentationFormat>自定义</PresentationFormat>
  <Paragraphs>28</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vt:i4>
      </vt:variant>
    </vt:vector>
  </HeadingPairs>
  <TitlesOfParts>
    <vt:vector size="8" baseType="lpstr">
      <vt:lpstr>Arial</vt:lpstr>
      <vt:lpstr>Calibri</vt:lpstr>
      <vt:lpstr>Georgia</vt:lpstr>
      <vt:lpstr>Times New Roman</vt:lpstr>
      <vt:lpstr>Trebuchet MS</vt:lpstr>
      <vt:lpstr>气流</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neciley@icloud.com</cp:lastModifiedBy>
  <cp:revision>88</cp:revision>
  <dcterms:created xsi:type="dcterms:W3CDTF">2014-12-09T01:49:00Z</dcterms:created>
  <dcterms:modified xsi:type="dcterms:W3CDTF">2019-11-11T01:09:49Z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2052-10.1.0.6877</vt:lpwstr>
  </property>
</Properties>
</file>